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xml" ContentType="application/vnd.openxmlformats-officedocument.presentationml.tags+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6" r:id="rId3"/>
    <p:sldMasterId id="2147483728" r:id="rId4"/>
  </p:sldMasterIdLst>
  <p:notesMasterIdLst>
    <p:notesMasterId r:id="rId58"/>
  </p:notesMasterIdLst>
  <p:sldIdLst>
    <p:sldId id="1719" r:id="rId5"/>
    <p:sldId id="1991" r:id="rId6"/>
    <p:sldId id="1885" r:id="rId7"/>
    <p:sldId id="1990" r:id="rId8"/>
    <p:sldId id="1875" r:id="rId9"/>
    <p:sldId id="1886" r:id="rId10"/>
    <p:sldId id="1887" r:id="rId11"/>
    <p:sldId id="1891" r:id="rId12"/>
    <p:sldId id="1892" r:id="rId13"/>
    <p:sldId id="1893" r:id="rId14"/>
    <p:sldId id="1722" r:id="rId15"/>
    <p:sldId id="1905" r:id="rId16"/>
    <p:sldId id="1906" r:id="rId17"/>
    <p:sldId id="1930" r:id="rId18"/>
    <p:sldId id="1907" r:id="rId19"/>
    <p:sldId id="1908" r:id="rId20"/>
    <p:sldId id="1909" r:id="rId21"/>
    <p:sldId id="1910" r:id="rId22"/>
    <p:sldId id="1918" r:id="rId23"/>
    <p:sldId id="1992" r:id="rId24"/>
    <p:sldId id="1993" r:id="rId25"/>
    <p:sldId id="1994" r:id="rId26"/>
    <p:sldId id="1995" r:id="rId27"/>
    <p:sldId id="1919" r:id="rId28"/>
    <p:sldId id="1922" r:id="rId29"/>
    <p:sldId id="1999" r:id="rId30"/>
    <p:sldId id="1923" r:id="rId31"/>
    <p:sldId id="1931" r:id="rId32"/>
    <p:sldId id="1941" r:id="rId33"/>
    <p:sldId id="1939" r:id="rId34"/>
    <p:sldId id="1996" r:id="rId35"/>
    <p:sldId id="1932" r:id="rId36"/>
    <p:sldId id="1946" r:id="rId37"/>
    <p:sldId id="1952" r:id="rId38"/>
    <p:sldId id="1949" r:id="rId39"/>
    <p:sldId id="1950" r:id="rId40"/>
    <p:sldId id="1953" r:id="rId41"/>
    <p:sldId id="1954" r:id="rId42"/>
    <p:sldId id="1957" r:id="rId43"/>
    <p:sldId id="1959" r:id="rId44"/>
    <p:sldId id="1965" r:id="rId45"/>
    <p:sldId id="1966" r:id="rId46"/>
    <p:sldId id="1968" r:id="rId47"/>
    <p:sldId id="1972" r:id="rId48"/>
    <p:sldId id="1969" r:id="rId49"/>
    <p:sldId id="1973" r:id="rId50"/>
    <p:sldId id="1976" r:id="rId51"/>
    <p:sldId id="1977" r:id="rId52"/>
    <p:sldId id="1981" r:id="rId53"/>
    <p:sldId id="1986" r:id="rId54"/>
    <p:sldId id="1988" r:id="rId55"/>
    <p:sldId id="1998" r:id="rId56"/>
    <p:sldId id="31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635D3A4-35A4-484D-874A-9C302611F585}">
          <p14:sldIdLst>
            <p14:sldId id="1719"/>
            <p14:sldId id="1991"/>
          </p14:sldIdLst>
        </p14:section>
        <p14:section name="Cloud Basics" id="{0CC89CEE-0726-44EC-940B-B27EF77ED5DE}">
          <p14:sldIdLst>
            <p14:sldId id="1885"/>
            <p14:sldId id="1990"/>
            <p14:sldId id="1875"/>
            <p14:sldId id="1886"/>
            <p14:sldId id="1887"/>
            <p14:sldId id="1891"/>
            <p14:sldId id="1892"/>
            <p14:sldId id="1893"/>
            <p14:sldId id="1722"/>
          </p14:sldIdLst>
        </p14:section>
        <p14:section name="Azure Core Services" id="{5B8823BF-6F4E-4DD2-AF75-D62658FACCE5}">
          <p14:sldIdLst>
            <p14:sldId id="1905"/>
            <p14:sldId id="1906"/>
            <p14:sldId id="1930"/>
            <p14:sldId id="1907"/>
            <p14:sldId id="1908"/>
            <p14:sldId id="1909"/>
            <p14:sldId id="1910"/>
            <p14:sldId id="1918"/>
            <p14:sldId id="1992"/>
            <p14:sldId id="1993"/>
            <p14:sldId id="1994"/>
            <p14:sldId id="1995"/>
            <p14:sldId id="1919"/>
            <p14:sldId id="1922"/>
            <p14:sldId id="1999"/>
            <p14:sldId id="1923"/>
          </p14:sldIdLst>
        </p14:section>
        <p14:section name="Security, Privacy, Compliance, and Trust" id="{B046C8C5-F7DF-4282-81D1-BE530EAE98BA}">
          <p14:sldIdLst>
            <p14:sldId id="1931"/>
            <p14:sldId id="1941"/>
            <p14:sldId id="1939"/>
            <p14:sldId id="1996"/>
            <p14:sldId id="1932"/>
            <p14:sldId id="1946"/>
            <p14:sldId id="1952"/>
            <p14:sldId id="1949"/>
            <p14:sldId id="1950"/>
            <p14:sldId id="1953"/>
            <p14:sldId id="1954"/>
            <p14:sldId id="1957"/>
            <p14:sldId id="1959"/>
          </p14:sldIdLst>
        </p14:section>
        <p14:section name="Azure Pricing and Support" id="{1168830B-E631-41C5-BFAA-F657158B0C31}">
          <p14:sldIdLst>
            <p14:sldId id="1965"/>
            <p14:sldId id="1966"/>
            <p14:sldId id="1968"/>
            <p14:sldId id="1972"/>
            <p14:sldId id="1969"/>
            <p14:sldId id="1973"/>
            <p14:sldId id="1976"/>
            <p14:sldId id="1977"/>
            <p14:sldId id="1981"/>
            <p14:sldId id="1986"/>
            <p14:sldId id="1988"/>
            <p14:sldId id="1998"/>
            <p14:sldId id="3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3237"/>
    <a:srgbClr val="0028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59375-6C58-483C-B28F-F19E2E32A8C7}" v="1209" dt="2019-01-31T10:29:38.9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44" autoAdjust="0"/>
  </p:normalViewPr>
  <p:slideViewPr>
    <p:cSldViewPr snapToGrid="0">
      <p:cViewPr varScale="1">
        <p:scale>
          <a:sx n="91" d="100"/>
          <a:sy n="91" d="100"/>
        </p:scale>
        <p:origin x="132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ker" userId="3686adb0-94ee-4c4c-ac45-56747ba58c08" providerId="ADAL" clId="{C816EA78-ECEE-4836-BF62-E15549E3DDF7}"/>
    <pc:docChg chg="undo custSel addSld delSld modSld sldOrd modSection">
      <pc:chgData name="Daniel Baker" userId="3686adb0-94ee-4c4c-ac45-56747ba58c08" providerId="ADAL" clId="{C816EA78-ECEE-4836-BF62-E15549E3DDF7}" dt="2019-01-09T17:53:44.704" v="555" actId="1076"/>
      <pc:docMkLst>
        <pc:docMk/>
      </pc:docMkLst>
      <pc:sldChg chg="modSp">
        <pc:chgData name="Daniel Baker" userId="3686adb0-94ee-4c4c-ac45-56747ba58c08" providerId="ADAL" clId="{C816EA78-ECEE-4836-BF62-E15549E3DDF7}" dt="2019-01-08T14:38:49.709" v="22" actId="20577"/>
        <pc:sldMkLst>
          <pc:docMk/>
          <pc:sldMk cId="3635852913" sldId="1719"/>
        </pc:sldMkLst>
        <pc:spChg chg="mod">
          <ac:chgData name="Daniel Baker" userId="3686adb0-94ee-4c4c-ac45-56747ba58c08" providerId="ADAL" clId="{C816EA78-ECEE-4836-BF62-E15549E3DDF7}" dt="2019-01-08T14:38:49.709" v="22" actId="20577"/>
          <ac:spMkLst>
            <pc:docMk/>
            <pc:sldMk cId="3635852913" sldId="1719"/>
            <ac:spMk id="4" creationId="{00000000-0000-0000-0000-000000000000}"/>
          </ac:spMkLst>
        </pc:spChg>
        <pc:spChg chg="mod">
          <ac:chgData name="Daniel Baker" userId="3686adb0-94ee-4c4c-ac45-56747ba58c08" providerId="ADAL" clId="{C816EA78-ECEE-4836-BF62-E15549E3DDF7}" dt="2019-01-08T14:38:41.323" v="4" actId="20577"/>
          <ac:spMkLst>
            <pc:docMk/>
            <pc:sldMk cId="3635852913" sldId="1719"/>
            <ac:spMk id="5" creationId="{00000000-0000-0000-0000-000000000000}"/>
          </ac:spMkLst>
        </pc:spChg>
      </pc:sldChg>
      <pc:sldChg chg="addSp delSp modSp">
        <pc:chgData name="Daniel Baker" userId="3686adb0-94ee-4c4c-ac45-56747ba58c08" providerId="ADAL" clId="{C816EA78-ECEE-4836-BF62-E15549E3DDF7}" dt="2019-01-09T17:38:21.771" v="326" actId="1076"/>
        <pc:sldMkLst>
          <pc:docMk/>
          <pc:sldMk cId="256800023" sldId="1722"/>
        </pc:sldMkLst>
        <pc:spChg chg="add mod">
          <ac:chgData name="Daniel Baker" userId="3686adb0-94ee-4c4c-ac45-56747ba58c08" providerId="ADAL" clId="{C816EA78-ECEE-4836-BF62-E15549E3DDF7}" dt="2019-01-09T17:38:19.668" v="325" actId="1076"/>
          <ac:spMkLst>
            <pc:docMk/>
            <pc:sldMk cId="256800023" sldId="1722"/>
            <ac:spMk id="3" creationId="{8F6FC346-5978-4279-8049-F15F46C39B3E}"/>
          </ac:spMkLst>
        </pc:spChg>
        <pc:spChg chg="del">
          <ac:chgData name="Daniel Baker" userId="3686adb0-94ee-4c4c-ac45-56747ba58c08" providerId="ADAL" clId="{C816EA78-ECEE-4836-BF62-E15549E3DDF7}" dt="2019-01-09T17:31:40.127" v="273" actId="478"/>
          <ac:spMkLst>
            <pc:docMk/>
            <pc:sldMk cId="256800023" sldId="1722"/>
            <ac:spMk id="8" creationId="{DCE1C952-E354-4FA0-A519-93106A28398F}"/>
          </ac:spMkLst>
        </pc:spChg>
        <pc:spChg chg="mod">
          <ac:chgData name="Daniel Baker" userId="3686adb0-94ee-4c4c-ac45-56747ba58c08" providerId="ADAL" clId="{C816EA78-ECEE-4836-BF62-E15549E3DDF7}" dt="2019-01-09T17:31:26.733" v="271" actId="20577"/>
          <ac:spMkLst>
            <pc:docMk/>
            <pc:sldMk cId="256800023" sldId="1722"/>
            <ac:spMk id="9" creationId="{85980F03-1240-4457-98F4-1B960E6B689B}"/>
          </ac:spMkLst>
        </pc:spChg>
        <pc:spChg chg="del">
          <ac:chgData name="Daniel Baker" userId="3686adb0-94ee-4c4c-ac45-56747ba58c08" providerId="ADAL" clId="{C816EA78-ECEE-4836-BF62-E15549E3DDF7}" dt="2019-01-09T17:31:31.669" v="272" actId="478"/>
          <ac:spMkLst>
            <pc:docMk/>
            <pc:sldMk cId="256800023" sldId="1722"/>
            <ac:spMk id="11" creationId="{6EB3FF1A-94FB-4581-A16E-54675E153B5B}"/>
          </ac:spMkLst>
        </pc:spChg>
        <pc:spChg chg="mod">
          <ac:chgData name="Daniel Baker" userId="3686adb0-94ee-4c4c-ac45-56747ba58c08" providerId="ADAL" clId="{C816EA78-ECEE-4836-BF62-E15549E3DDF7}" dt="2019-01-09T17:31:59.358" v="274" actId="207"/>
          <ac:spMkLst>
            <pc:docMk/>
            <pc:sldMk cId="256800023" sldId="1722"/>
            <ac:spMk id="12" creationId="{A56E5981-CE79-40F9-9E19-4C8325A6B042}"/>
          </ac:spMkLst>
        </pc:spChg>
        <pc:picChg chg="mod">
          <ac:chgData name="Daniel Baker" userId="3686adb0-94ee-4c4c-ac45-56747ba58c08" providerId="ADAL" clId="{C816EA78-ECEE-4836-BF62-E15549E3DDF7}" dt="2019-01-09T17:38:21.771" v="326" actId="1076"/>
          <ac:picMkLst>
            <pc:docMk/>
            <pc:sldMk cId="256800023" sldId="1722"/>
            <ac:picMk id="7" creationId="{BA49F887-2DA9-4456-ABFC-E8903C8548DA}"/>
          </ac:picMkLst>
        </pc:picChg>
      </pc:sldChg>
      <pc:sldChg chg="addSp delSp modSp modNotesTx">
        <pc:chgData name="Daniel Baker" userId="3686adb0-94ee-4c4c-ac45-56747ba58c08" providerId="ADAL" clId="{C816EA78-ECEE-4836-BF62-E15549E3DDF7}" dt="2019-01-09T17:36:32.327" v="322" actId="20577"/>
        <pc:sldMkLst>
          <pc:docMk/>
          <pc:sldMk cId="183497865" sldId="1875"/>
        </pc:sldMkLst>
        <pc:spChg chg="mod">
          <ac:chgData name="Daniel Baker" userId="3686adb0-94ee-4c4c-ac45-56747ba58c08" providerId="ADAL" clId="{C816EA78-ECEE-4836-BF62-E15549E3DDF7}" dt="2019-01-09T17:22:56.778" v="112" actId="14100"/>
          <ac:spMkLst>
            <pc:docMk/>
            <pc:sldMk cId="183497865" sldId="1875"/>
            <ac:spMk id="3" creationId="{D5F441AD-60D1-4C98-BB47-C9F6A636C485}"/>
          </ac:spMkLst>
        </pc:spChg>
        <pc:spChg chg="add del">
          <ac:chgData name="Daniel Baker" userId="3686adb0-94ee-4c4c-ac45-56747ba58c08" providerId="ADAL" clId="{C816EA78-ECEE-4836-BF62-E15549E3DDF7}" dt="2019-01-09T17:22:45.899" v="110"/>
          <ac:spMkLst>
            <pc:docMk/>
            <pc:sldMk cId="183497865" sldId="1875"/>
            <ac:spMk id="4" creationId="{F78364FE-7858-4B61-8FB3-24D3E8BC0D8D}"/>
          </ac:spMkLst>
        </pc:spChg>
        <pc:spChg chg="add del">
          <ac:chgData name="Daniel Baker" userId="3686adb0-94ee-4c4c-ac45-56747ba58c08" providerId="ADAL" clId="{C816EA78-ECEE-4836-BF62-E15549E3DDF7}" dt="2019-01-09T17:22:45.899" v="110"/>
          <ac:spMkLst>
            <pc:docMk/>
            <pc:sldMk cId="183497865" sldId="1875"/>
            <ac:spMk id="6" creationId="{E3D34DB8-29AB-42D0-BE44-A9E335AD376F}"/>
          </ac:spMkLst>
        </pc:spChg>
        <pc:spChg chg="add mod">
          <ac:chgData name="Daniel Baker" userId="3686adb0-94ee-4c4c-ac45-56747ba58c08" providerId="ADAL" clId="{C816EA78-ECEE-4836-BF62-E15549E3DDF7}" dt="2019-01-09T17:32:39.747" v="278" actId="207"/>
          <ac:spMkLst>
            <pc:docMk/>
            <pc:sldMk cId="183497865" sldId="1875"/>
            <ac:spMk id="7" creationId="{2957A2E1-DB73-475D-AF1B-0A0149F7A25D}"/>
          </ac:spMkLst>
        </pc:spChg>
        <pc:spChg chg="add mod">
          <ac:chgData name="Daniel Baker" userId="3686adb0-94ee-4c4c-ac45-56747ba58c08" providerId="ADAL" clId="{C816EA78-ECEE-4836-BF62-E15549E3DDF7}" dt="2019-01-09T17:24:03.519" v="170" actId="20577"/>
          <ac:spMkLst>
            <pc:docMk/>
            <pc:sldMk cId="183497865" sldId="1875"/>
            <ac:spMk id="9" creationId="{E4E0F131-21C2-4F80-86A2-12C4FE3433D9}"/>
          </ac:spMkLst>
        </pc:spChg>
        <pc:picChg chg="add del">
          <ac:chgData name="Daniel Baker" userId="3686adb0-94ee-4c4c-ac45-56747ba58c08" providerId="ADAL" clId="{C816EA78-ECEE-4836-BF62-E15549E3DDF7}" dt="2019-01-09T17:22:45.899" v="110"/>
          <ac:picMkLst>
            <pc:docMk/>
            <pc:sldMk cId="183497865" sldId="1875"/>
            <ac:picMk id="5" creationId="{FA6C4D54-564E-4614-B7B2-55C95A66EDB7}"/>
          </ac:picMkLst>
        </pc:picChg>
        <pc:picChg chg="add">
          <ac:chgData name="Daniel Baker" userId="3686adb0-94ee-4c4c-ac45-56747ba58c08" providerId="ADAL" clId="{C816EA78-ECEE-4836-BF62-E15549E3DDF7}" dt="2019-01-09T17:22:53.129" v="111"/>
          <ac:picMkLst>
            <pc:docMk/>
            <pc:sldMk cId="183497865" sldId="1875"/>
            <ac:picMk id="8" creationId="{04F01EF4-1885-42B9-B8FF-0C0F8EE01465}"/>
          </ac:picMkLst>
        </pc:picChg>
      </pc:sldChg>
      <pc:sldChg chg="addSp delSp modSp">
        <pc:chgData name="Daniel Baker" userId="3686adb0-94ee-4c4c-ac45-56747ba58c08" providerId="ADAL" clId="{C816EA78-ECEE-4836-BF62-E15549E3DDF7}" dt="2019-01-09T17:47:05.018" v="547" actId="1076"/>
        <pc:sldMkLst>
          <pc:docMk/>
          <pc:sldMk cId="23769963" sldId="1885"/>
        </pc:sldMkLst>
        <pc:spChg chg="del">
          <ac:chgData name="Daniel Baker" userId="3686adb0-94ee-4c4c-ac45-56747ba58c08" providerId="ADAL" clId="{C816EA78-ECEE-4836-BF62-E15549E3DDF7}" dt="2019-01-09T17:25:31.533" v="212" actId="478"/>
          <ac:spMkLst>
            <pc:docMk/>
            <pc:sldMk cId="23769963" sldId="1885"/>
            <ac:spMk id="2" creationId="{454B45AA-B474-422B-A9AE-A454242BAC70}"/>
          </ac:spMkLst>
        </pc:spChg>
        <pc:spChg chg="mod">
          <ac:chgData name="Daniel Baker" userId="3686adb0-94ee-4c4c-ac45-56747ba58c08" providerId="ADAL" clId="{C816EA78-ECEE-4836-BF62-E15549E3DDF7}" dt="2019-01-09T17:47:05.018" v="547" actId="1076"/>
          <ac:spMkLst>
            <pc:docMk/>
            <pc:sldMk cId="23769963" sldId="1885"/>
            <ac:spMk id="3" creationId="{D3A84E69-1CE2-444D-AFCE-E8D719FDB945}"/>
          </ac:spMkLst>
        </pc:spChg>
        <pc:spChg chg="add mod">
          <ac:chgData name="Daniel Baker" userId="3686adb0-94ee-4c4c-ac45-56747ba58c08" providerId="ADAL" clId="{C816EA78-ECEE-4836-BF62-E15549E3DDF7}" dt="2019-01-09T17:32:32.395" v="277" actId="207"/>
          <ac:spMkLst>
            <pc:docMk/>
            <pc:sldMk cId="23769963" sldId="1885"/>
            <ac:spMk id="4" creationId="{6041C111-95CC-418A-AB29-F531C429A69E}"/>
          </ac:spMkLst>
        </pc:spChg>
        <pc:spChg chg="add mod">
          <ac:chgData name="Daniel Baker" userId="3686adb0-94ee-4c4c-ac45-56747ba58c08" providerId="ADAL" clId="{C816EA78-ECEE-4836-BF62-E15549E3DDF7}" dt="2019-01-09T17:23:23.918" v="134" actId="20577"/>
          <ac:spMkLst>
            <pc:docMk/>
            <pc:sldMk cId="23769963" sldId="1885"/>
            <ac:spMk id="6" creationId="{3832B3B4-7EC3-46F6-88D7-A08C5F13A7ED}"/>
          </ac:spMkLst>
        </pc:spChg>
        <pc:spChg chg="add del mod">
          <ac:chgData name="Daniel Baker" userId="3686adb0-94ee-4c4c-ac45-56747ba58c08" providerId="ADAL" clId="{C816EA78-ECEE-4836-BF62-E15549E3DDF7}" dt="2019-01-09T17:25:34.877" v="213" actId="478"/>
          <ac:spMkLst>
            <pc:docMk/>
            <pc:sldMk cId="23769963" sldId="1885"/>
            <ac:spMk id="8" creationId="{5EE9F726-770C-4CE0-A096-DAF2FB89AB6C}"/>
          </ac:spMkLst>
        </pc:spChg>
        <pc:spChg chg="add del mod">
          <ac:chgData name="Daniel Baker" userId="3686adb0-94ee-4c4c-ac45-56747ba58c08" providerId="ADAL" clId="{C816EA78-ECEE-4836-BF62-E15549E3DDF7}" dt="2019-01-09T17:44:59.964" v="407" actId="478"/>
          <ac:spMkLst>
            <pc:docMk/>
            <pc:sldMk cId="23769963" sldId="1885"/>
            <ac:spMk id="9" creationId="{32C6F763-F47C-45BA-AF2A-CDD59F85C820}"/>
          </ac:spMkLst>
        </pc:spChg>
        <pc:spChg chg="add del">
          <ac:chgData name="Daniel Baker" userId="3686adb0-94ee-4c4c-ac45-56747ba58c08" providerId="ADAL" clId="{C816EA78-ECEE-4836-BF62-E15549E3DDF7}" dt="2019-01-09T17:44:27.058" v="380"/>
          <ac:spMkLst>
            <pc:docMk/>
            <pc:sldMk cId="23769963" sldId="1885"/>
            <ac:spMk id="10" creationId="{462C2BAF-B5CC-4FA6-820A-62CED1221ACF}"/>
          </ac:spMkLst>
        </pc:spChg>
        <pc:spChg chg="add mod">
          <ac:chgData name="Daniel Baker" userId="3686adb0-94ee-4c4c-ac45-56747ba58c08" providerId="ADAL" clId="{C816EA78-ECEE-4836-BF62-E15549E3DDF7}" dt="2019-01-09T17:44:55.853" v="406" actId="14100"/>
          <ac:spMkLst>
            <pc:docMk/>
            <pc:sldMk cId="23769963" sldId="1885"/>
            <ac:spMk id="11" creationId="{38D7D003-9264-417B-8CB2-D5D2C9314125}"/>
          </ac:spMkLst>
        </pc:spChg>
        <pc:picChg chg="add">
          <ac:chgData name="Daniel Baker" userId="3686adb0-94ee-4c4c-ac45-56747ba58c08" providerId="ADAL" clId="{C816EA78-ECEE-4836-BF62-E15549E3DDF7}" dt="2019-01-09T17:22:19.936" v="98"/>
          <ac:picMkLst>
            <pc:docMk/>
            <pc:sldMk cId="23769963" sldId="1885"/>
            <ac:picMk id="5" creationId="{BE61F96B-7D3C-480F-8BFF-EF0B52508247}"/>
          </ac:picMkLst>
        </pc:picChg>
      </pc:sldChg>
      <pc:sldChg chg="addSp modSp">
        <pc:chgData name="Daniel Baker" userId="3686adb0-94ee-4c4c-ac45-56747ba58c08" providerId="ADAL" clId="{C816EA78-ECEE-4836-BF62-E15549E3DDF7}" dt="2019-01-09T17:53:44.704" v="555" actId="1076"/>
        <pc:sldMkLst>
          <pc:docMk/>
          <pc:sldMk cId="1791399380" sldId="1886"/>
        </pc:sldMkLst>
        <pc:spChg chg="mod">
          <ac:chgData name="Daniel Baker" userId="3686adb0-94ee-4c4c-ac45-56747ba58c08" providerId="ADAL" clId="{C816EA78-ECEE-4836-BF62-E15549E3DDF7}" dt="2019-01-09T17:24:14.847" v="174" actId="27636"/>
          <ac:spMkLst>
            <pc:docMk/>
            <pc:sldMk cId="1791399380" sldId="1886"/>
            <ac:spMk id="3" creationId="{D5F441AD-60D1-4C98-BB47-C9F6A636C485}"/>
          </ac:spMkLst>
        </pc:spChg>
        <pc:spChg chg="add mod">
          <ac:chgData name="Daniel Baker" userId="3686adb0-94ee-4c4c-ac45-56747ba58c08" providerId="ADAL" clId="{C816EA78-ECEE-4836-BF62-E15549E3DDF7}" dt="2019-01-09T17:32:46.354" v="279" actId="207"/>
          <ac:spMkLst>
            <pc:docMk/>
            <pc:sldMk cId="1791399380" sldId="1886"/>
            <ac:spMk id="6" creationId="{F409ABDF-66E9-47E4-9700-D3FC4BF28653}"/>
          </ac:spMkLst>
        </pc:spChg>
        <pc:spChg chg="mod">
          <ac:chgData name="Daniel Baker" userId="3686adb0-94ee-4c4c-ac45-56747ba58c08" providerId="ADAL" clId="{C816EA78-ECEE-4836-BF62-E15549E3DDF7}" dt="2019-01-09T17:24:18.767" v="176" actId="27636"/>
          <ac:spMkLst>
            <pc:docMk/>
            <pc:sldMk cId="1791399380" sldId="1886"/>
            <ac:spMk id="8" creationId="{01D36248-C067-4738-87F3-92C1DE931967}"/>
          </ac:spMkLst>
        </pc:spChg>
        <pc:spChg chg="add mod">
          <ac:chgData name="Daniel Baker" userId="3686adb0-94ee-4c4c-ac45-56747ba58c08" providerId="ADAL" clId="{C816EA78-ECEE-4836-BF62-E15549E3DDF7}" dt="2019-01-09T17:24:29.649" v="194" actId="20577"/>
          <ac:spMkLst>
            <pc:docMk/>
            <pc:sldMk cId="1791399380" sldId="1886"/>
            <ac:spMk id="9" creationId="{FEDBF83B-4055-4097-98AE-4216A3AA772F}"/>
          </ac:spMkLst>
        </pc:spChg>
        <pc:picChg chg="mod ord">
          <ac:chgData name="Daniel Baker" userId="3686adb0-94ee-4c4c-ac45-56747ba58c08" providerId="ADAL" clId="{C816EA78-ECEE-4836-BF62-E15549E3DDF7}" dt="2019-01-09T17:53:44.704" v="555" actId="1076"/>
          <ac:picMkLst>
            <pc:docMk/>
            <pc:sldMk cId="1791399380" sldId="1886"/>
            <ac:picMk id="5" creationId="{767CBB74-30EA-4378-85BF-C13C64DA21B7}"/>
          </ac:picMkLst>
        </pc:picChg>
        <pc:picChg chg="add">
          <ac:chgData name="Daniel Baker" userId="3686adb0-94ee-4c4c-ac45-56747ba58c08" providerId="ADAL" clId="{C816EA78-ECEE-4836-BF62-E15549E3DDF7}" dt="2019-01-09T17:24:21.098" v="177"/>
          <ac:picMkLst>
            <pc:docMk/>
            <pc:sldMk cId="1791399380" sldId="1886"/>
            <ac:picMk id="7" creationId="{836E6BB9-D96A-4650-AF92-5C82C4A667AC}"/>
          </ac:picMkLst>
        </pc:picChg>
      </pc:sldChg>
      <pc:sldChg chg="addSp modSp">
        <pc:chgData name="Daniel Baker" userId="3686adb0-94ee-4c4c-ac45-56747ba58c08" providerId="ADAL" clId="{C816EA78-ECEE-4836-BF62-E15549E3DDF7}" dt="2019-01-09T17:32:16.818" v="276" actId="207"/>
        <pc:sldMkLst>
          <pc:docMk/>
          <pc:sldMk cId="361614601" sldId="1887"/>
        </pc:sldMkLst>
        <pc:spChg chg="mod">
          <ac:chgData name="Daniel Baker" userId="3686adb0-94ee-4c4c-ac45-56747ba58c08" providerId="ADAL" clId="{C816EA78-ECEE-4836-BF62-E15549E3DDF7}" dt="2019-01-09T17:24:44.497" v="196" actId="27636"/>
          <ac:spMkLst>
            <pc:docMk/>
            <pc:sldMk cId="361614601" sldId="1887"/>
            <ac:spMk id="3" creationId="{F6C15930-22E8-4FFC-870A-DE8042C83B55}"/>
          </ac:spMkLst>
        </pc:spChg>
        <pc:spChg chg="add mod">
          <ac:chgData name="Daniel Baker" userId="3686adb0-94ee-4c4c-ac45-56747ba58c08" providerId="ADAL" clId="{C816EA78-ECEE-4836-BF62-E15549E3DDF7}" dt="2019-01-09T17:32:16.818" v="276" actId="207"/>
          <ac:spMkLst>
            <pc:docMk/>
            <pc:sldMk cId="361614601" sldId="1887"/>
            <ac:spMk id="4" creationId="{DFADE51A-ED18-43C4-984A-68EE75190013}"/>
          </ac:spMkLst>
        </pc:spChg>
        <pc:spChg chg="add mod">
          <ac:chgData name="Daniel Baker" userId="3686adb0-94ee-4c4c-ac45-56747ba58c08" providerId="ADAL" clId="{C816EA78-ECEE-4836-BF62-E15549E3DDF7}" dt="2019-01-09T17:25:03.097" v="211" actId="20577"/>
          <ac:spMkLst>
            <pc:docMk/>
            <pc:sldMk cId="361614601" sldId="1887"/>
            <ac:spMk id="6" creationId="{A3B0AFBB-0383-4D84-A6B2-349D69EA363B}"/>
          </ac:spMkLst>
        </pc:spChg>
        <pc:picChg chg="add">
          <ac:chgData name="Daniel Baker" userId="3686adb0-94ee-4c4c-ac45-56747ba58c08" providerId="ADAL" clId="{C816EA78-ECEE-4836-BF62-E15549E3DDF7}" dt="2019-01-09T17:24:45.353" v="197"/>
          <ac:picMkLst>
            <pc:docMk/>
            <pc:sldMk cId="361614601" sldId="1887"/>
            <ac:picMk id="5" creationId="{9477FAA1-F966-402D-9423-80DA4B56D2C8}"/>
          </ac:picMkLst>
        </pc:picChg>
      </pc:sldChg>
      <pc:sldChg chg="addSp delSp modSp add del delDesignElem">
        <pc:chgData name="Daniel Baker" userId="3686adb0-94ee-4c4c-ac45-56747ba58c08" providerId="ADAL" clId="{C816EA78-ECEE-4836-BF62-E15549E3DDF7}" dt="2019-01-09T17:34:01.890" v="282" actId="1076"/>
        <pc:sldMkLst>
          <pc:docMk/>
          <pc:sldMk cId="3568637727" sldId="1891"/>
        </pc:sldMkLst>
        <pc:spChg chg="add mod">
          <ac:chgData name="Daniel Baker" userId="3686adb0-94ee-4c4c-ac45-56747ba58c08" providerId="ADAL" clId="{C816EA78-ECEE-4836-BF62-E15549E3DDF7}" dt="2019-01-09T17:34:01.890" v="282" actId="1076"/>
          <ac:spMkLst>
            <pc:docMk/>
            <pc:sldMk cId="3568637727" sldId="1891"/>
            <ac:spMk id="3" creationId="{80E77CB8-EB6C-44B8-85E4-CE61C8F0F885}"/>
          </ac:spMkLst>
        </pc:spChg>
        <pc:spChg chg="add mod">
          <ac:chgData name="Daniel Baker" userId="3686adb0-94ee-4c4c-ac45-56747ba58c08" providerId="ADAL" clId="{C816EA78-ECEE-4836-BF62-E15549E3DDF7}" dt="2019-01-09T17:32:06.957" v="275" actId="207"/>
          <ac:spMkLst>
            <pc:docMk/>
            <pc:sldMk cId="3568637727" sldId="1891"/>
            <ac:spMk id="5" creationId="{50D78ACB-907E-48F1-9F4B-9E74B71195F2}"/>
          </ac:spMkLst>
        </pc:spChg>
        <pc:spChg chg="add mod">
          <ac:chgData name="Daniel Baker" userId="3686adb0-94ee-4c4c-ac45-56747ba58c08" providerId="ADAL" clId="{C816EA78-ECEE-4836-BF62-E15549E3DDF7}" dt="2019-01-09T17:29:46.670" v="240" actId="20577"/>
          <ac:spMkLst>
            <pc:docMk/>
            <pc:sldMk cId="3568637727" sldId="1891"/>
            <ac:spMk id="8" creationId="{47C36B60-6402-44AE-8387-68E1DB0E0AAD}"/>
          </ac:spMkLst>
        </pc:spChg>
        <pc:picChg chg="del">
          <ac:chgData name="Daniel Baker" userId="3686adb0-94ee-4c4c-ac45-56747ba58c08" providerId="ADAL" clId="{C816EA78-ECEE-4836-BF62-E15549E3DDF7}" dt="2019-01-09T17:33:52.092" v="280" actId="478"/>
          <ac:picMkLst>
            <pc:docMk/>
            <pc:sldMk cId="3568637727" sldId="1891"/>
            <ac:picMk id="6" creationId="{F8699052-5AB1-45C3-AF8F-E738AEF6C2EC}"/>
          </ac:picMkLst>
        </pc:picChg>
        <pc:picChg chg="add">
          <ac:chgData name="Daniel Baker" userId="3686adb0-94ee-4c4c-ac45-56747ba58c08" providerId="ADAL" clId="{C816EA78-ECEE-4836-BF62-E15549E3DDF7}" dt="2019-01-09T17:29:37.067" v="220"/>
          <ac:picMkLst>
            <pc:docMk/>
            <pc:sldMk cId="3568637727" sldId="1891"/>
            <ac:picMk id="7" creationId="{812A16F5-35FC-44FA-855F-103A3054300C}"/>
          </ac:picMkLst>
        </pc:picChg>
      </pc:sldChg>
      <pc:sldChg chg="addSp delSp modSp">
        <pc:chgData name="Daniel Baker" userId="3686adb0-94ee-4c4c-ac45-56747ba58c08" providerId="ADAL" clId="{C816EA78-ECEE-4836-BF62-E15549E3DDF7}" dt="2019-01-09T17:34:59.739" v="301" actId="20577"/>
        <pc:sldMkLst>
          <pc:docMk/>
          <pc:sldMk cId="875075563" sldId="1892"/>
        </pc:sldMkLst>
        <pc:spChg chg="del">
          <ac:chgData name="Daniel Baker" userId="3686adb0-94ee-4c4c-ac45-56747ba58c08" providerId="ADAL" clId="{C816EA78-ECEE-4836-BF62-E15549E3DDF7}" dt="2019-01-09T17:34:36.226" v="286" actId="478"/>
          <ac:spMkLst>
            <pc:docMk/>
            <pc:sldMk cId="875075563" sldId="1892"/>
            <ac:spMk id="2" creationId="{81B28370-6B1C-41C1-B51B-DEB7E13BAC04}"/>
          </ac:spMkLst>
        </pc:spChg>
        <pc:spChg chg="del">
          <ac:chgData name="Daniel Baker" userId="3686adb0-94ee-4c4c-ac45-56747ba58c08" providerId="ADAL" clId="{C816EA78-ECEE-4836-BF62-E15549E3DDF7}" dt="2019-01-09T17:34:21.829" v="283" actId="478"/>
          <ac:spMkLst>
            <pc:docMk/>
            <pc:sldMk cId="875075563" sldId="1892"/>
            <ac:spMk id="3" creationId="{F5B850AC-D558-4397-A13C-1B32E5FA6B7C}"/>
          </ac:spMkLst>
        </pc:spChg>
        <pc:spChg chg="add del mod">
          <ac:chgData name="Daniel Baker" userId="3686adb0-94ee-4c4c-ac45-56747ba58c08" providerId="ADAL" clId="{C816EA78-ECEE-4836-BF62-E15549E3DDF7}" dt="2019-01-09T17:34:25.328" v="284" actId="478"/>
          <ac:spMkLst>
            <pc:docMk/>
            <pc:sldMk cId="875075563" sldId="1892"/>
            <ac:spMk id="5" creationId="{E9C0CDD0-1526-43B4-B788-4980C8954555}"/>
          </ac:spMkLst>
        </pc:spChg>
        <pc:spChg chg="add del mod">
          <ac:chgData name="Daniel Baker" userId="3686adb0-94ee-4c4c-ac45-56747ba58c08" providerId="ADAL" clId="{C816EA78-ECEE-4836-BF62-E15549E3DDF7}" dt="2019-01-09T17:34:39.513" v="287" actId="478"/>
          <ac:spMkLst>
            <pc:docMk/>
            <pc:sldMk cId="875075563" sldId="1892"/>
            <ac:spMk id="8" creationId="{D232A0DC-A1A2-414B-9D95-34F1227836AF}"/>
          </ac:spMkLst>
        </pc:spChg>
        <pc:spChg chg="add mod">
          <ac:chgData name="Daniel Baker" userId="3686adb0-94ee-4c4c-ac45-56747ba58c08" providerId="ADAL" clId="{C816EA78-ECEE-4836-BF62-E15549E3DDF7}" dt="2019-01-09T17:34:44.974" v="289" actId="1076"/>
          <ac:spMkLst>
            <pc:docMk/>
            <pc:sldMk cId="875075563" sldId="1892"/>
            <ac:spMk id="9" creationId="{EF731CA3-83CC-49CE-A436-FC4E68109B4E}"/>
          </ac:spMkLst>
        </pc:spChg>
        <pc:spChg chg="add">
          <ac:chgData name="Daniel Baker" userId="3686adb0-94ee-4c4c-ac45-56747ba58c08" providerId="ADAL" clId="{C816EA78-ECEE-4836-BF62-E15549E3DDF7}" dt="2019-01-09T17:34:53.281" v="290"/>
          <ac:spMkLst>
            <pc:docMk/>
            <pc:sldMk cId="875075563" sldId="1892"/>
            <ac:spMk id="10" creationId="{EA14E13A-055B-45E0-93E2-FBAC24D6F2B6}"/>
          </ac:spMkLst>
        </pc:spChg>
        <pc:spChg chg="add mod">
          <ac:chgData name="Daniel Baker" userId="3686adb0-94ee-4c4c-ac45-56747ba58c08" providerId="ADAL" clId="{C816EA78-ECEE-4836-BF62-E15549E3DDF7}" dt="2019-01-09T17:34:59.739" v="301" actId="20577"/>
          <ac:spMkLst>
            <pc:docMk/>
            <pc:sldMk cId="875075563" sldId="1892"/>
            <ac:spMk id="12" creationId="{DAB75036-0FCE-4AF2-84D4-435798CF7525}"/>
          </ac:spMkLst>
        </pc:spChg>
        <pc:picChg chg="del">
          <ac:chgData name="Daniel Baker" userId="3686adb0-94ee-4c4c-ac45-56747ba58c08" providerId="ADAL" clId="{C816EA78-ECEE-4836-BF62-E15549E3DDF7}" dt="2019-01-09T17:34:26.810" v="285" actId="478"/>
          <ac:picMkLst>
            <pc:docMk/>
            <pc:sldMk cId="875075563" sldId="1892"/>
            <ac:picMk id="6" creationId="{48F0FBAF-BEEC-40D8-9A35-4B0E920DB8E7}"/>
          </ac:picMkLst>
        </pc:picChg>
        <pc:picChg chg="add">
          <ac:chgData name="Daniel Baker" userId="3686adb0-94ee-4c4c-ac45-56747ba58c08" providerId="ADAL" clId="{C816EA78-ECEE-4836-BF62-E15549E3DDF7}" dt="2019-01-09T17:34:53.281" v="290"/>
          <ac:picMkLst>
            <pc:docMk/>
            <pc:sldMk cId="875075563" sldId="1892"/>
            <ac:picMk id="11" creationId="{FAAACC74-1680-4D1A-98F9-CC147397AF2D}"/>
          </ac:picMkLst>
        </pc:picChg>
      </pc:sldChg>
      <pc:sldChg chg="addSp delSp modSp delDesignElem modNotesTx">
        <pc:chgData name="Daniel Baker" userId="3686adb0-94ee-4c4c-ac45-56747ba58c08" providerId="ADAL" clId="{C816EA78-ECEE-4836-BF62-E15549E3DDF7}" dt="2019-01-09T17:35:47.821" v="321" actId="14100"/>
        <pc:sldMkLst>
          <pc:docMk/>
          <pc:sldMk cId="447015450" sldId="1893"/>
        </pc:sldMkLst>
        <pc:spChg chg="del">
          <ac:chgData name="Daniel Baker" userId="3686adb0-94ee-4c4c-ac45-56747ba58c08" providerId="ADAL" clId="{C816EA78-ECEE-4836-BF62-E15549E3DDF7}" dt="2019-01-09T17:35:10.246" v="302" actId="478"/>
          <ac:spMkLst>
            <pc:docMk/>
            <pc:sldMk cId="447015450" sldId="1893"/>
            <ac:spMk id="2" creationId="{81B28370-6B1C-41C1-B51B-DEB7E13BAC04}"/>
          </ac:spMkLst>
        </pc:spChg>
        <pc:spChg chg="del">
          <ac:chgData name="Daniel Baker" userId="3686adb0-94ee-4c4c-ac45-56747ba58c08" providerId="ADAL" clId="{C816EA78-ECEE-4836-BF62-E15549E3DDF7}" dt="2019-01-09T17:35:10.246" v="302" actId="478"/>
          <ac:spMkLst>
            <pc:docMk/>
            <pc:sldMk cId="447015450" sldId="1893"/>
            <ac:spMk id="3" creationId="{F5B850AC-D558-4397-A13C-1B32E5FA6B7C}"/>
          </ac:spMkLst>
        </pc:spChg>
        <pc:spChg chg="add del mod">
          <ac:chgData name="Daniel Baker" userId="3686adb0-94ee-4c4c-ac45-56747ba58c08" providerId="ADAL" clId="{C816EA78-ECEE-4836-BF62-E15549E3DDF7}" dt="2019-01-09T17:35:13.796" v="303" actId="478"/>
          <ac:spMkLst>
            <pc:docMk/>
            <pc:sldMk cId="447015450" sldId="1893"/>
            <ac:spMk id="6" creationId="{E8F403B9-EFC7-4BF1-8FBE-3AF9299044D9}"/>
          </ac:spMkLst>
        </pc:spChg>
        <pc:spChg chg="add del mod">
          <ac:chgData name="Daniel Baker" userId="3686adb0-94ee-4c4c-ac45-56747ba58c08" providerId="ADAL" clId="{C816EA78-ECEE-4836-BF62-E15549E3DDF7}" dt="2019-01-09T17:35:16.774" v="304" actId="478"/>
          <ac:spMkLst>
            <pc:docMk/>
            <pc:sldMk cId="447015450" sldId="1893"/>
            <ac:spMk id="8" creationId="{949FF232-C6F0-45CF-A1EA-571EA4933D4B}"/>
          </ac:spMkLst>
        </pc:spChg>
        <pc:spChg chg="add">
          <ac:chgData name="Daniel Baker" userId="3686adb0-94ee-4c4c-ac45-56747ba58c08" providerId="ADAL" clId="{C816EA78-ECEE-4836-BF62-E15549E3DDF7}" dt="2019-01-09T17:35:17.569" v="305"/>
          <ac:spMkLst>
            <pc:docMk/>
            <pc:sldMk cId="447015450" sldId="1893"/>
            <ac:spMk id="9" creationId="{E906EC52-FB78-44B1-BB96-B3C03EB5D1CA}"/>
          </ac:spMkLst>
        </pc:spChg>
        <pc:spChg chg="add mod">
          <ac:chgData name="Daniel Baker" userId="3686adb0-94ee-4c4c-ac45-56747ba58c08" providerId="ADAL" clId="{C816EA78-ECEE-4836-BF62-E15549E3DDF7}" dt="2019-01-09T17:35:23.312" v="317" actId="20577"/>
          <ac:spMkLst>
            <pc:docMk/>
            <pc:sldMk cId="447015450" sldId="1893"/>
            <ac:spMk id="11" creationId="{02AA659A-753C-4CE2-899D-AF00EB975D0D}"/>
          </ac:spMkLst>
        </pc:spChg>
        <pc:spChg chg="add mod">
          <ac:chgData name="Daniel Baker" userId="3686adb0-94ee-4c4c-ac45-56747ba58c08" providerId="ADAL" clId="{C816EA78-ECEE-4836-BF62-E15549E3DDF7}" dt="2019-01-09T17:35:47.821" v="321" actId="14100"/>
          <ac:spMkLst>
            <pc:docMk/>
            <pc:sldMk cId="447015450" sldId="1893"/>
            <ac:spMk id="12" creationId="{8F7C1CE3-2B66-4388-A74A-D7D6F97A9989}"/>
          </ac:spMkLst>
        </pc:spChg>
        <pc:picChg chg="del">
          <ac:chgData name="Daniel Baker" userId="3686adb0-94ee-4c4c-ac45-56747ba58c08" providerId="ADAL" clId="{C816EA78-ECEE-4836-BF62-E15549E3DDF7}" dt="2019-01-09T17:35:10.246" v="302" actId="478"/>
          <ac:picMkLst>
            <pc:docMk/>
            <pc:sldMk cId="447015450" sldId="1893"/>
            <ac:picMk id="5" creationId="{ED7C7614-FBDC-4247-874E-DC5CA77E9C89}"/>
          </ac:picMkLst>
        </pc:picChg>
        <pc:picChg chg="add">
          <ac:chgData name="Daniel Baker" userId="3686adb0-94ee-4c4c-ac45-56747ba58c08" providerId="ADAL" clId="{C816EA78-ECEE-4836-BF62-E15549E3DDF7}" dt="2019-01-09T17:35:17.569" v="305"/>
          <ac:picMkLst>
            <pc:docMk/>
            <pc:sldMk cId="447015450" sldId="1893"/>
            <ac:picMk id="10" creationId="{DCB7691A-C3E3-4DF4-9613-3DAB88E0C3AC}"/>
          </ac:picMkLst>
        </pc:picChg>
      </pc:sldChg>
      <pc:sldChg chg="addSp modSp">
        <pc:chgData name="Daniel Baker" userId="3686adb0-94ee-4c4c-ac45-56747ba58c08" providerId="ADAL" clId="{C816EA78-ECEE-4836-BF62-E15549E3DDF7}" dt="2019-01-09T17:48:53.086" v="549" actId="14100"/>
        <pc:sldMkLst>
          <pc:docMk/>
          <pc:sldMk cId="3898853253" sldId="1905"/>
        </pc:sldMkLst>
        <pc:spChg chg="mod">
          <ac:chgData name="Daniel Baker" userId="3686adb0-94ee-4c4c-ac45-56747ba58c08" providerId="ADAL" clId="{C816EA78-ECEE-4836-BF62-E15549E3DDF7}" dt="2019-01-09T17:48:53.086" v="549" actId="14100"/>
          <ac:spMkLst>
            <pc:docMk/>
            <pc:sldMk cId="3898853253" sldId="1905"/>
            <ac:spMk id="2" creationId="{454B45AA-B474-422B-A9AE-A454242BAC70}"/>
          </ac:spMkLst>
        </pc:spChg>
        <pc:spChg chg="mod">
          <ac:chgData name="Daniel Baker" userId="3686adb0-94ee-4c4c-ac45-56747ba58c08" providerId="ADAL" clId="{C816EA78-ECEE-4836-BF62-E15549E3DDF7}" dt="2019-01-09T17:38:53.707" v="328" actId="14100"/>
          <ac:spMkLst>
            <pc:docMk/>
            <pc:sldMk cId="3898853253" sldId="1905"/>
            <ac:spMk id="3" creationId="{D3A84E69-1CE2-444D-AFCE-E8D719FDB945}"/>
          </ac:spMkLst>
        </pc:spChg>
        <pc:spChg chg="add">
          <ac:chgData name="Daniel Baker" userId="3686adb0-94ee-4c4c-ac45-56747ba58c08" providerId="ADAL" clId="{C816EA78-ECEE-4836-BF62-E15549E3DDF7}" dt="2019-01-09T17:38:54.609" v="329"/>
          <ac:spMkLst>
            <pc:docMk/>
            <pc:sldMk cId="3898853253" sldId="1905"/>
            <ac:spMk id="4" creationId="{41ED8349-7C7F-4E1D-9A55-C58844E54138}"/>
          </ac:spMkLst>
        </pc:spChg>
        <pc:spChg chg="add">
          <ac:chgData name="Daniel Baker" userId="3686adb0-94ee-4c4c-ac45-56747ba58c08" providerId="ADAL" clId="{C816EA78-ECEE-4836-BF62-E15549E3DDF7}" dt="2019-01-09T17:38:54.609" v="329"/>
          <ac:spMkLst>
            <pc:docMk/>
            <pc:sldMk cId="3898853253" sldId="1905"/>
            <ac:spMk id="6" creationId="{D267F177-8E10-46E0-99C3-529BA2FE9A05}"/>
          </ac:spMkLst>
        </pc:spChg>
        <pc:picChg chg="add">
          <ac:chgData name="Daniel Baker" userId="3686adb0-94ee-4c4c-ac45-56747ba58c08" providerId="ADAL" clId="{C816EA78-ECEE-4836-BF62-E15549E3DDF7}" dt="2019-01-09T17:38:54.609" v="329"/>
          <ac:picMkLst>
            <pc:docMk/>
            <pc:sldMk cId="3898853253" sldId="1905"/>
            <ac:picMk id="5" creationId="{7ACD5746-41C4-4837-AB9A-D93DE267629C}"/>
          </ac:picMkLst>
        </pc:picChg>
      </pc:sldChg>
      <pc:sldChg chg="modSp">
        <pc:chgData name="Daniel Baker" userId="3686adb0-94ee-4c4c-ac45-56747ba58c08" providerId="ADAL" clId="{C816EA78-ECEE-4836-BF62-E15549E3DDF7}" dt="2019-01-08T14:43:31.660" v="48" actId="27636"/>
        <pc:sldMkLst>
          <pc:docMk/>
          <pc:sldMk cId="1019874835" sldId="1907"/>
        </pc:sldMkLst>
        <pc:spChg chg="mod">
          <ac:chgData name="Daniel Baker" userId="3686adb0-94ee-4c4c-ac45-56747ba58c08" providerId="ADAL" clId="{C816EA78-ECEE-4836-BF62-E15549E3DDF7}" dt="2019-01-08T14:43:31.660" v="48" actId="27636"/>
          <ac:spMkLst>
            <pc:docMk/>
            <pc:sldMk cId="1019874835" sldId="1907"/>
            <ac:spMk id="3" creationId="{D5F441AD-60D1-4C98-BB47-C9F6A636C485}"/>
          </ac:spMkLst>
        </pc:spChg>
      </pc:sldChg>
      <pc:sldChg chg="modSp">
        <pc:chgData name="Daniel Baker" userId="3686adb0-94ee-4c4c-ac45-56747ba58c08" providerId="ADAL" clId="{C816EA78-ECEE-4836-BF62-E15549E3DDF7}" dt="2019-01-08T14:43:31.682" v="49" actId="27636"/>
        <pc:sldMkLst>
          <pc:docMk/>
          <pc:sldMk cId="2348057006" sldId="1908"/>
        </pc:sldMkLst>
        <pc:spChg chg="mod">
          <ac:chgData name="Daniel Baker" userId="3686adb0-94ee-4c4c-ac45-56747ba58c08" providerId="ADAL" clId="{C816EA78-ECEE-4836-BF62-E15549E3DDF7}" dt="2019-01-08T14:43:31.682" v="49" actId="27636"/>
          <ac:spMkLst>
            <pc:docMk/>
            <pc:sldMk cId="2348057006" sldId="1908"/>
            <ac:spMk id="3" creationId="{D5F441AD-60D1-4C98-BB47-C9F6A636C485}"/>
          </ac:spMkLst>
        </pc:spChg>
      </pc:sldChg>
      <pc:sldChg chg="modSp">
        <pc:chgData name="Daniel Baker" userId="3686adb0-94ee-4c4c-ac45-56747ba58c08" providerId="ADAL" clId="{C816EA78-ECEE-4836-BF62-E15549E3DDF7}" dt="2019-01-08T14:43:31.782" v="55" actId="27636"/>
        <pc:sldMkLst>
          <pc:docMk/>
          <pc:sldMk cId="1104169850" sldId="1922"/>
        </pc:sldMkLst>
        <pc:spChg chg="mod">
          <ac:chgData name="Daniel Baker" userId="3686adb0-94ee-4c4c-ac45-56747ba58c08" providerId="ADAL" clId="{C816EA78-ECEE-4836-BF62-E15549E3DDF7}" dt="2019-01-08T14:43:31.782" v="55" actId="27636"/>
          <ac:spMkLst>
            <pc:docMk/>
            <pc:sldMk cId="1104169850" sldId="1922"/>
            <ac:spMk id="3" creationId="{D5F441AD-60D1-4C98-BB47-C9F6A636C485}"/>
          </ac:spMkLst>
        </pc:spChg>
      </pc:sldChg>
      <pc:sldChg chg="modSp">
        <pc:chgData name="Daniel Baker" userId="3686adb0-94ee-4c4c-ac45-56747ba58c08" providerId="ADAL" clId="{C816EA78-ECEE-4836-BF62-E15549E3DDF7}" dt="2019-01-08T14:43:31.782" v="56" actId="27636"/>
        <pc:sldMkLst>
          <pc:docMk/>
          <pc:sldMk cId="2358538339" sldId="1923"/>
        </pc:sldMkLst>
        <pc:spChg chg="mod">
          <ac:chgData name="Daniel Baker" userId="3686adb0-94ee-4c4c-ac45-56747ba58c08" providerId="ADAL" clId="{C816EA78-ECEE-4836-BF62-E15549E3DDF7}" dt="2019-01-08T14:43:31.782" v="56" actId="27636"/>
          <ac:spMkLst>
            <pc:docMk/>
            <pc:sldMk cId="2358538339" sldId="1923"/>
            <ac:spMk id="9" creationId="{09719ECC-F2C6-4200-B868-DA17400A4197}"/>
          </ac:spMkLst>
        </pc:spChg>
      </pc:sldChg>
      <pc:sldChg chg="addSp modSp">
        <pc:chgData name="Daniel Baker" userId="3686adb0-94ee-4c4c-ac45-56747ba58c08" providerId="ADAL" clId="{C816EA78-ECEE-4836-BF62-E15549E3DDF7}" dt="2019-01-09T17:39:11.652" v="332"/>
        <pc:sldMkLst>
          <pc:docMk/>
          <pc:sldMk cId="3172198840" sldId="1931"/>
        </pc:sldMkLst>
        <pc:spChg chg="mod">
          <ac:chgData name="Daniel Baker" userId="3686adb0-94ee-4c4c-ac45-56747ba58c08" providerId="ADAL" clId="{C816EA78-ECEE-4836-BF62-E15549E3DDF7}" dt="2019-01-09T17:39:10.528" v="331" actId="27636"/>
          <ac:spMkLst>
            <pc:docMk/>
            <pc:sldMk cId="3172198840" sldId="1931"/>
            <ac:spMk id="3" creationId="{D3A84E69-1CE2-444D-AFCE-E8D719FDB945}"/>
          </ac:spMkLst>
        </pc:spChg>
        <pc:spChg chg="add">
          <ac:chgData name="Daniel Baker" userId="3686adb0-94ee-4c4c-ac45-56747ba58c08" providerId="ADAL" clId="{C816EA78-ECEE-4836-BF62-E15549E3DDF7}" dt="2019-01-09T17:39:11.652" v="332"/>
          <ac:spMkLst>
            <pc:docMk/>
            <pc:sldMk cId="3172198840" sldId="1931"/>
            <ac:spMk id="4" creationId="{03C05CE3-83E4-4D67-9D09-2CCEA2662CA6}"/>
          </ac:spMkLst>
        </pc:spChg>
        <pc:spChg chg="add">
          <ac:chgData name="Daniel Baker" userId="3686adb0-94ee-4c4c-ac45-56747ba58c08" providerId="ADAL" clId="{C816EA78-ECEE-4836-BF62-E15549E3DDF7}" dt="2019-01-09T17:39:11.652" v="332"/>
          <ac:spMkLst>
            <pc:docMk/>
            <pc:sldMk cId="3172198840" sldId="1931"/>
            <ac:spMk id="6" creationId="{E768E760-2DA7-4F53-BACD-A26D3DB1AF40}"/>
          </ac:spMkLst>
        </pc:spChg>
        <pc:picChg chg="add">
          <ac:chgData name="Daniel Baker" userId="3686adb0-94ee-4c4c-ac45-56747ba58c08" providerId="ADAL" clId="{C816EA78-ECEE-4836-BF62-E15549E3DDF7}" dt="2019-01-09T17:39:11.652" v="332"/>
          <ac:picMkLst>
            <pc:docMk/>
            <pc:sldMk cId="3172198840" sldId="1931"/>
            <ac:picMk id="5" creationId="{93CA4BF5-AAD1-42AC-8B93-7E25A6FAB71D}"/>
          </ac:picMkLst>
        </pc:picChg>
      </pc:sldChg>
      <pc:sldChg chg="modSp">
        <pc:chgData name="Daniel Baker" userId="3686adb0-94ee-4c4c-ac45-56747ba58c08" providerId="ADAL" clId="{C816EA78-ECEE-4836-BF62-E15549E3DDF7}" dt="2019-01-08T14:44:51.134" v="72" actId="27636"/>
        <pc:sldMkLst>
          <pc:docMk/>
          <pc:sldMk cId="199437216" sldId="1939"/>
        </pc:sldMkLst>
        <pc:spChg chg="mod">
          <ac:chgData name="Daniel Baker" userId="3686adb0-94ee-4c4c-ac45-56747ba58c08" providerId="ADAL" clId="{C816EA78-ECEE-4836-BF62-E15549E3DDF7}" dt="2019-01-08T14:44:51.134" v="72" actId="27636"/>
          <ac:spMkLst>
            <pc:docMk/>
            <pc:sldMk cId="199437216" sldId="1939"/>
            <ac:spMk id="8" creationId="{429FC363-ABA7-492E-BDA0-6E8D562AB423}"/>
          </ac:spMkLst>
        </pc:spChg>
      </pc:sldChg>
      <pc:sldChg chg="modSp">
        <pc:chgData name="Daniel Baker" userId="3686adb0-94ee-4c4c-ac45-56747ba58c08" providerId="ADAL" clId="{C816EA78-ECEE-4836-BF62-E15549E3DDF7}" dt="2019-01-08T14:44:51.181" v="74" actId="27636"/>
        <pc:sldMkLst>
          <pc:docMk/>
          <pc:sldMk cId="521700330" sldId="1946"/>
        </pc:sldMkLst>
        <pc:spChg chg="mod">
          <ac:chgData name="Daniel Baker" userId="3686adb0-94ee-4c4c-ac45-56747ba58c08" providerId="ADAL" clId="{C816EA78-ECEE-4836-BF62-E15549E3DDF7}" dt="2019-01-08T14:44:51.181" v="74" actId="27636"/>
          <ac:spMkLst>
            <pc:docMk/>
            <pc:sldMk cId="521700330" sldId="1946"/>
            <ac:spMk id="3" creationId="{D5F441AD-60D1-4C98-BB47-C9F6A636C485}"/>
          </ac:spMkLst>
        </pc:spChg>
      </pc:sldChg>
      <pc:sldChg chg="modSp">
        <pc:chgData name="Daniel Baker" userId="3686adb0-94ee-4c4c-ac45-56747ba58c08" providerId="ADAL" clId="{C816EA78-ECEE-4836-BF62-E15549E3DDF7}" dt="2019-01-08T14:44:51.197" v="75" actId="27636"/>
        <pc:sldMkLst>
          <pc:docMk/>
          <pc:sldMk cId="1931233618" sldId="1950"/>
        </pc:sldMkLst>
        <pc:spChg chg="mod">
          <ac:chgData name="Daniel Baker" userId="3686adb0-94ee-4c4c-ac45-56747ba58c08" providerId="ADAL" clId="{C816EA78-ECEE-4836-BF62-E15549E3DDF7}" dt="2019-01-08T14:44:51.197" v="75" actId="27636"/>
          <ac:spMkLst>
            <pc:docMk/>
            <pc:sldMk cId="1931233618" sldId="1950"/>
            <ac:spMk id="3" creationId="{D5F441AD-60D1-4C98-BB47-C9F6A636C485}"/>
          </ac:spMkLst>
        </pc:spChg>
      </pc:sldChg>
      <pc:sldChg chg="modSp">
        <pc:chgData name="Daniel Baker" userId="3686adb0-94ee-4c4c-ac45-56747ba58c08" providerId="ADAL" clId="{C816EA78-ECEE-4836-BF62-E15549E3DDF7}" dt="2019-01-08T14:44:51.219" v="76" actId="27636"/>
        <pc:sldMkLst>
          <pc:docMk/>
          <pc:sldMk cId="2403035152" sldId="1953"/>
        </pc:sldMkLst>
        <pc:spChg chg="mod">
          <ac:chgData name="Daniel Baker" userId="3686adb0-94ee-4c4c-ac45-56747ba58c08" providerId="ADAL" clId="{C816EA78-ECEE-4836-BF62-E15549E3DDF7}" dt="2019-01-08T14:44:51.219" v="76" actId="27636"/>
          <ac:spMkLst>
            <pc:docMk/>
            <pc:sldMk cId="2403035152" sldId="1953"/>
            <ac:spMk id="3" creationId="{D5F441AD-60D1-4C98-BB47-C9F6A636C485}"/>
          </ac:spMkLst>
        </pc:spChg>
      </pc:sldChg>
      <pc:sldChg chg="addSp modSp">
        <pc:chgData name="Daniel Baker" userId="3686adb0-94ee-4c4c-ac45-56747ba58c08" providerId="ADAL" clId="{C816EA78-ECEE-4836-BF62-E15549E3DDF7}" dt="2019-01-09T17:39:31.226" v="334"/>
        <pc:sldMkLst>
          <pc:docMk/>
          <pc:sldMk cId="3578682040" sldId="1965"/>
        </pc:sldMkLst>
        <pc:spChg chg="mod">
          <ac:chgData name="Daniel Baker" userId="3686adb0-94ee-4c4c-ac45-56747ba58c08" providerId="ADAL" clId="{C816EA78-ECEE-4836-BF62-E15549E3DDF7}" dt="2019-01-09T17:39:30.380" v="333" actId="14100"/>
          <ac:spMkLst>
            <pc:docMk/>
            <pc:sldMk cId="3578682040" sldId="1965"/>
            <ac:spMk id="3" creationId="{D3A84E69-1CE2-444D-AFCE-E8D719FDB945}"/>
          </ac:spMkLst>
        </pc:spChg>
        <pc:spChg chg="add">
          <ac:chgData name="Daniel Baker" userId="3686adb0-94ee-4c4c-ac45-56747ba58c08" providerId="ADAL" clId="{C816EA78-ECEE-4836-BF62-E15549E3DDF7}" dt="2019-01-09T17:39:31.226" v="334"/>
          <ac:spMkLst>
            <pc:docMk/>
            <pc:sldMk cId="3578682040" sldId="1965"/>
            <ac:spMk id="4" creationId="{45C56F64-B52C-4760-898D-FFFD04103D42}"/>
          </ac:spMkLst>
        </pc:spChg>
        <pc:spChg chg="add">
          <ac:chgData name="Daniel Baker" userId="3686adb0-94ee-4c4c-ac45-56747ba58c08" providerId="ADAL" clId="{C816EA78-ECEE-4836-BF62-E15549E3DDF7}" dt="2019-01-09T17:39:31.226" v="334"/>
          <ac:spMkLst>
            <pc:docMk/>
            <pc:sldMk cId="3578682040" sldId="1965"/>
            <ac:spMk id="6" creationId="{90A8D94B-F546-4A35-A80B-475F1601DCCB}"/>
          </ac:spMkLst>
        </pc:spChg>
        <pc:picChg chg="add">
          <ac:chgData name="Daniel Baker" userId="3686adb0-94ee-4c4c-ac45-56747ba58c08" providerId="ADAL" clId="{C816EA78-ECEE-4836-BF62-E15549E3DDF7}" dt="2019-01-09T17:39:31.226" v="334"/>
          <ac:picMkLst>
            <pc:docMk/>
            <pc:sldMk cId="3578682040" sldId="1965"/>
            <ac:picMk id="5" creationId="{2490EEF8-2EBF-4443-A423-01EA47654561}"/>
          </ac:picMkLst>
        </pc:picChg>
      </pc:sldChg>
      <pc:sldChg chg="modSp">
        <pc:chgData name="Daniel Baker" userId="3686adb0-94ee-4c4c-ac45-56747ba58c08" providerId="ADAL" clId="{C816EA78-ECEE-4836-BF62-E15549E3DDF7}" dt="2019-01-08T14:47:13.398" v="85" actId="27636"/>
        <pc:sldMkLst>
          <pc:docMk/>
          <pc:sldMk cId="2603146343" sldId="1966"/>
        </pc:sldMkLst>
        <pc:spChg chg="mod">
          <ac:chgData name="Daniel Baker" userId="3686adb0-94ee-4c4c-ac45-56747ba58c08" providerId="ADAL" clId="{C816EA78-ECEE-4836-BF62-E15549E3DDF7}" dt="2019-01-08T14:47:13.398" v="85" actId="27636"/>
          <ac:spMkLst>
            <pc:docMk/>
            <pc:sldMk cId="2603146343" sldId="1966"/>
            <ac:spMk id="3" creationId="{D5F441AD-60D1-4C98-BB47-C9F6A636C485}"/>
          </ac:spMkLst>
        </pc:spChg>
      </pc:sldChg>
      <pc:sldChg chg="modSp">
        <pc:chgData name="Daniel Baker" userId="3686adb0-94ee-4c4c-ac45-56747ba58c08" providerId="ADAL" clId="{C816EA78-ECEE-4836-BF62-E15549E3DDF7}" dt="2019-01-08T14:47:13.413" v="86" actId="27636"/>
        <pc:sldMkLst>
          <pc:docMk/>
          <pc:sldMk cId="2333679430" sldId="1968"/>
        </pc:sldMkLst>
        <pc:spChg chg="mod">
          <ac:chgData name="Daniel Baker" userId="3686adb0-94ee-4c4c-ac45-56747ba58c08" providerId="ADAL" clId="{C816EA78-ECEE-4836-BF62-E15549E3DDF7}" dt="2019-01-08T14:47:13.413" v="86" actId="27636"/>
          <ac:spMkLst>
            <pc:docMk/>
            <pc:sldMk cId="2333679430" sldId="1968"/>
            <ac:spMk id="3" creationId="{D5F441AD-60D1-4C98-BB47-C9F6A636C485}"/>
          </ac:spMkLst>
        </pc:spChg>
      </pc:sldChg>
      <pc:sldChg chg="modSp">
        <pc:chgData name="Daniel Baker" userId="3686adb0-94ee-4c4c-ac45-56747ba58c08" providerId="ADAL" clId="{C816EA78-ECEE-4836-BF62-E15549E3DDF7}" dt="2019-01-08T14:47:13.429" v="88" actId="27636"/>
        <pc:sldMkLst>
          <pc:docMk/>
          <pc:sldMk cId="1152458019" sldId="1969"/>
        </pc:sldMkLst>
        <pc:spChg chg="mod">
          <ac:chgData name="Daniel Baker" userId="3686adb0-94ee-4c4c-ac45-56747ba58c08" providerId="ADAL" clId="{C816EA78-ECEE-4836-BF62-E15549E3DDF7}" dt="2019-01-08T14:47:13.429" v="88" actId="27636"/>
          <ac:spMkLst>
            <pc:docMk/>
            <pc:sldMk cId="1152458019" sldId="1969"/>
            <ac:spMk id="5" creationId="{A505C12A-44D0-48DF-8458-813135ABEED8}"/>
          </ac:spMkLst>
        </pc:spChg>
        <pc:spChg chg="mod">
          <ac:chgData name="Daniel Baker" userId="3686adb0-94ee-4c4c-ac45-56747ba58c08" providerId="ADAL" clId="{C816EA78-ECEE-4836-BF62-E15549E3DDF7}" dt="2019-01-08T14:47:13.429" v="87" actId="27636"/>
          <ac:spMkLst>
            <pc:docMk/>
            <pc:sldMk cId="1152458019" sldId="1969"/>
            <ac:spMk id="6" creationId="{C984FF1D-7CD3-46E8-BE6F-0E763A64C81D}"/>
          </ac:spMkLst>
        </pc:spChg>
      </pc:sldChg>
      <pc:sldChg chg="modSp">
        <pc:chgData name="Daniel Baker" userId="3686adb0-94ee-4c4c-ac45-56747ba58c08" providerId="ADAL" clId="{C816EA78-ECEE-4836-BF62-E15549E3DDF7}" dt="2019-01-08T14:47:13.451" v="90" actId="27636"/>
        <pc:sldMkLst>
          <pc:docMk/>
          <pc:sldMk cId="2463610851" sldId="1972"/>
        </pc:sldMkLst>
        <pc:spChg chg="mod">
          <ac:chgData name="Daniel Baker" userId="3686adb0-94ee-4c4c-ac45-56747ba58c08" providerId="ADAL" clId="{C816EA78-ECEE-4836-BF62-E15549E3DDF7}" dt="2019-01-08T14:47:13.451" v="90" actId="27636"/>
          <ac:spMkLst>
            <pc:docMk/>
            <pc:sldMk cId="2463610851" sldId="1972"/>
            <ac:spMk id="2" creationId="{1FF74ED2-7C0F-4A3B-99ED-148A0B1F1B8C}"/>
          </ac:spMkLst>
        </pc:spChg>
      </pc:sldChg>
      <pc:sldChg chg="addSp delSp modSp add modAnim">
        <pc:chgData name="Daniel Baker" userId="3686adb0-94ee-4c4c-ac45-56747ba58c08" providerId="ADAL" clId="{C816EA78-ECEE-4836-BF62-E15549E3DDF7}" dt="2019-01-09T17:20:55.711" v="97"/>
        <pc:sldMkLst>
          <pc:docMk/>
          <pc:sldMk cId="3012414660" sldId="1990"/>
        </pc:sldMkLst>
        <pc:spChg chg="del">
          <ac:chgData name="Daniel Baker" userId="3686adb0-94ee-4c4c-ac45-56747ba58c08" providerId="ADAL" clId="{C816EA78-ECEE-4836-BF62-E15549E3DDF7}" dt="2019-01-09T17:20:01.081" v="92" actId="478"/>
          <ac:spMkLst>
            <pc:docMk/>
            <pc:sldMk cId="3012414660" sldId="1990"/>
            <ac:spMk id="2" creationId="{2592F356-0B95-43C7-AC18-475A7D95B66C}"/>
          </ac:spMkLst>
        </pc:spChg>
        <pc:spChg chg="del">
          <ac:chgData name="Daniel Baker" userId="3686adb0-94ee-4c4c-ac45-56747ba58c08" providerId="ADAL" clId="{C816EA78-ECEE-4836-BF62-E15549E3DDF7}" dt="2019-01-09T17:20:04.061" v="93" actId="478"/>
          <ac:spMkLst>
            <pc:docMk/>
            <pc:sldMk cId="3012414660" sldId="1990"/>
            <ac:spMk id="3" creationId="{A34D065C-5C63-4EC1-ACF6-B93F19C4A848}"/>
          </ac:spMkLst>
        </pc:spChg>
        <pc:picChg chg="add mod">
          <ac:chgData name="Daniel Baker" userId="3686adb0-94ee-4c4c-ac45-56747ba58c08" providerId="ADAL" clId="{C816EA78-ECEE-4836-BF62-E15549E3DDF7}" dt="2019-01-09T17:20:51.710" v="96" actId="14100"/>
          <ac:picMkLst>
            <pc:docMk/>
            <pc:sldMk cId="3012414660" sldId="1990"/>
            <ac:picMk id="4" creationId="{82ACF540-0283-4AB3-819C-B0288052931E}"/>
          </ac:picMkLst>
        </pc:picChg>
      </pc:sldChg>
      <pc:sldChg chg="modSp add ord">
        <pc:chgData name="Daniel Baker" userId="3686adb0-94ee-4c4c-ac45-56747ba58c08" providerId="ADAL" clId="{C816EA78-ECEE-4836-BF62-E15549E3DDF7}" dt="2019-01-09T17:41:18.759" v="373" actId="20577"/>
        <pc:sldMkLst>
          <pc:docMk/>
          <pc:sldMk cId="2480811776" sldId="1991"/>
        </pc:sldMkLst>
        <pc:spChg chg="mod">
          <ac:chgData name="Daniel Baker" userId="3686adb0-94ee-4c4c-ac45-56747ba58c08" providerId="ADAL" clId="{C816EA78-ECEE-4836-BF62-E15549E3DDF7}" dt="2019-01-09T17:41:18.759" v="373" actId="20577"/>
          <ac:spMkLst>
            <pc:docMk/>
            <pc:sldMk cId="2480811776" sldId="1991"/>
            <ac:spMk id="3" creationId="{D3A84E69-1CE2-444D-AFCE-E8D719FDB945}"/>
          </ac:spMkLst>
        </pc:spChg>
        <pc:spChg chg="mod">
          <ac:chgData name="Daniel Baker" userId="3686adb0-94ee-4c4c-ac45-56747ba58c08" providerId="ADAL" clId="{C816EA78-ECEE-4836-BF62-E15549E3DDF7}" dt="2019-01-09T17:41:11.920" v="365" actId="20577"/>
          <ac:spMkLst>
            <pc:docMk/>
            <pc:sldMk cId="2480811776" sldId="1991"/>
            <ac:spMk id="6" creationId="{3832B3B4-7EC3-46F6-88D7-A08C5F13A7ED}"/>
          </ac:spMkLst>
        </pc:spChg>
      </pc:sldChg>
      <pc:sldMasterChg chg="delSldLayout">
        <pc:chgData name="Daniel Baker" userId="3686adb0-94ee-4c4c-ac45-56747ba58c08" providerId="ADAL" clId="{C816EA78-ECEE-4836-BF62-E15549E3DDF7}" dt="2019-01-09T17:40:17.953" v="340" actId="2696"/>
        <pc:sldMasterMkLst>
          <pc:docMk/>
          <pc:sldMasterMk cId="2437867511" sldId="2147483660"/>
        </pc:sldMasterMkLst>
      </pc:sldMasterChg>
    </pc:docChg>
  </pc:docChgLst>
  <pc:docChgLst>
    <pc:chgData name="Daniel Baker" userId="3686adb0-94ee-4c4c-ac45-56747ba58c08" providerId="ADAL" clId="{CCD59375-6C58-483C-B28F-F19E2E32A8C7}"/>
    <pc:docChg chg="undo custSel addSld delSld modSld sldOrd modMainMaster modSection">
      <pc:chgData name="Daniel Baker" userId="3686adb0-94ee-4c4c-ac45-56747ba58c08" providerId="ADAL" clId="{CCD59375-6C58-483C-B28F-F19E2E32A8C7}" dt="2019-01-31T10:29:51.385" v="10565" actId="1076"/>
      <pc:docMkLst>
        <pc:docMk/>
      </pc:docMkLst>
      <pc:sldChg chg="addSp delSp modSp">
        <pc:chgData name="Daniel Baker" userId="3686adb0-94ee-4c4c-ac45-56747ba58c08" providerId="ADAL" clId="{CCD59375-6C58-483C-B28F-F19E2E32A8C7}" dt="2019-01-30T14:08:07.503" v="8959" actId="1076"/>
        <pc:sldMkLst>
          <pc:docMk/>
          <pc:sldMk cId="3635852913" sldId="1719"/>
        </pc:sldMkLst>
        <pc:spChg chg="add del mod">
          <ac:chgData name="Daniel Baker" userId="3686adb0-94ee-4c4c-ac45-56747ba58c08" providerId="ADAL" clId="{CCD59375-6C58-483C-B28F-F19E2E32A8C7}" dt="2019-01-28T10:08:02.196" v="1" actId="478"/>
          <ac:spMkLst>
            <pc:docMk/>
            <pc:sldMk cId="3635852913" sldId="1719"/>
            <ac:spMk id="3" creationId="{E799BE26-BDF2-4C36-940C-C0AF441DC61D}"/>
          </ac:spMkLst>
        </pc:spChg>
        <pc:spChg chg="del">
          <ac:chgData name="Daniel Baker" userId="3686adb0-94ee-4c4c-ac45-56747ba58c08" providerId="ADAL" clId="{CCD59375-6C58-483C-B28F-F19E2E32A8C7}" dt="2019-01-28T10:08:40.225" v="3" actId="478"/>
          <ac:spMkLst>
            <pc:docMk/>
            <pc:sldMk cId="3635852913" sldId="1719"/>
            <ac:spMk id="4" creationId="{00000000-0000-0000-0000-000000000000}"/>
          </ac:spMkLst>
        </pc:spChg>
        <pc:spChg chg="del">
          <ac:chgData name="Daniel Baker" userId="3686adb0-94ee-4c4c-ac45-56747ba58c08" providerId="ADAL" clId="{CCD59375-6C58-483C-B28F-F19E2E32A8C7}" dt="2019-01-28T10:07:57.704" v="0" actId="478"/>
          <ac:spMkLst>
            <pc:docMk/>
            <pc:sldMk cId="3635852913" sldId="1719"/>
            <ac:spMk id="5" creationId="{00000000-0000-0000-0000-000000000000}"/>
          </ac:spMkLst>
        </pc:spChg>
        <pc:spChg chg="add del mod">
          <ac:chgData name="Daniel Baker" userId="3686adb0-94ee-4c4c-ac45-56747ba58c08" providerId="ADAL" clId="{CCD59375-6C58-483C-B28F-F19E2E32A8C7}" dt="2019-01-28T10:08:43.783" v="4" actId="478"/>
          <ac:spMkLst>
            <pc:docMk/>
            <pc:sldMk cId="3635852913" sldId="1719"/>
            <ac:spMk id="10" creationId="{DD6675B5-1330-4952-862E-10B0F89AEA60}"/>
          </ac:spMkLst>
        </pc:spChg>
        <pc:spChg chg="add del mod">
          <ac:chgData name="Daniel Baker" userId="3686adb0-94ee-4c4c-ac45-56747ba58c08" providerId="ADAL" clId="{CCD59375-6C58-483C-B28F-F19E2E32A8C7}" dt="2019-01-28T10:14:31.710" v="117" actId="478"/>
          <ac:spMkLst>
            <pc:docMk/>
            <pc:sldMk cId="3635852913" sldId="1719"/>
            <ac:spMk id="11" creationId="{A90576DE-9992-40D1-A1A5-D89473E5F1C1}"/>
          </ac:spMkLst>
        </pc:spChg>
        <pc:spChg chg="add mod">
          <ac:chgData name="Daniel Baker" userId="3686adb0-94ee-4c4c-ac45-56747ba58c08" providerId="ADAL" clId="{CCD59375-6C58-483C-B28F-F19E2E32A8C7}" dt="2019-01-30T14:07:56.361" v="8955" actId="1076"/>
          <ac:spMkLst>
            <pc:docMk/>
            <pc:sldMk cId="3635852913" sldId="1719"/>
            <ac:spMk id="12" creationId="{3395FC93-3138-4987-8C42-7BCB81B87D0C}"/>
          </ac:spMkLst>
        </pc:spChg>
        <pc:picChg chg="add del">
          <ac:chgData name="Daniel Baker" userId="3686adb0-94ee-4c4c-ac45-56747ba58c08" providerId="ADAL" clId="{CCD59375-6C58-483C-B28F-F19E2E32A8C7}" dt="2019-01-30T14:07:43.669" v="8950"/>
          <ac:picMkLst>
            <pc:docMk/>
            <pc:sldMk cId="3635852913" sldId="1719"/>
            <ac:picMk id="2" creationId="{F4871026-11C3-4A06-9A13-C25E97FC5315}"/>
          </ac:picMkLst>
        </pc:picChg>
        <pc:picChg chg="add del mod modCrop">
          <ac:chgData name="Daniel Baker" userId="3686adb0-94ee-4c4c-ac45-56747ba58c08" providerId="ADAL" clId="{CCD59375-6C58-483C-B28F-F19E2E32A8C7}" dt="2019-01-30T14:07:52.745" v="8954" actId="478"/>
          <ac:picMkLst>
            <pc:docMk/>
            <pc:sldMk cId="3635852913" sldId="1719"/>
            <ac:picMk id="6" creationId="{298CEB44-B5EF-4CBD-8680-6F8F432AA1CE}"/>
          </ac:picMkLst>
        </pc:picChg>
        <pc:picChg chg="del">
          <ac:chgData name="Daniel Baker" userId="3686adb0-94ee-4c4c-ac45-56747ba58c08" providerId="ADAL" clId="{CCD59375-6C58-483C-B28F-F19E2E32A8C7}" dt="2019-01-30T14:08:00.285" v="8957" actId="478"/>
          <ac:picMkLst>
            <pc:docMk/>
            <pc:sldMk cId="3635852913" sldId="1719"/>
            <ac:picMk id="7" creationId="{3A60793B-266B-494C-A52F-00A2FD0611C6}"/>
          </ac:picMkLst>
        </pc:picChg>
        <pc:picChg chg="mod">
          <ac:chgData name="Daniel Baker" userId="3686adb0-94ee-4c4c-ac45-56747ba58c08" providerId="ADAL" clId="{CCD59375-6C58-483C-B28F-F19E2E32A8C7}" dt="2019-01-30T14:08:07.503" v="8959" actId="1076"/>
          <ac:picMkLst>
            <pc:docMk/>
            <pc:sldMk cId="3635852913" sldId="1719"/>
            <ac:picMk id="9" creationId="{E1B8B79D-3043-4419-B2BE-9E72BA0AF682}"/>
          </ac:picMkLst>
        </pc:picChg>
        <pc:picChg chg="add mod">
          <ac:chgData name="Daniel Baker" userId="3686adb0-94ee-4c4c-ac45-56747ba58c08" providerId="ADAL" clId="{CCD59375-6C58-483C-B28F-F19E2E32A8C7}" dt="2019-01-30T14:08:04.494" v="8958" actId="1076"/>
          <ac:picMkLst>
            <pc:docMk/>
            <pc:sldMk cId="3635852913" sldId="1719"/>
            <ac:picMk id="1026" creationId="{F72D2B8E-8E1F-4328-9466-09D102D93F6D}"/>
          </ac:picMkLst>
        </pc:picChg>
      </pc:sldChg>
      <pc:sldChg chg="addSp delSp modSp">
        <pc:chgData name="Daniel Baker" userId="3686adb0-94ee-4c4c-ac45-56747ba58c08" providerId="ADAL" clId="{CCD59375-6C58-483C-B28F-F19E2E32A8C7}" dt="2019-01-30T14:08:56.161" v="8968" actId="478"/>
        <pc:sldMkLst>
          <pc:docMk/>
          <pc:sldMk cId="256800023" sldId="1722"/>
        </pc:sldMkLst>
        <pc:spChg chg="del mod">
          <ac:chgData name="Daniel Baker" userId="3686adb0-94ee-4c4c-ac45-56747ba58c08" providerId="ADAL" clId="{CCD59375-6C58-483C-B28F-F19E2E32A8C7}" dt="2019-01-28T11:23:57.380" v="1737" actId="478"/>
          <ac:spMkLst>
            <pc:docMk/>
            <pc:sldMk cId="256800023" sldId="1722"/>
            <ac:spMk id="3" creationId="{8F6FC346-5978-4279-8049-F15F46C39B3E}"/>
          </ac:spMkLst>
        </pc:spChg>
        <pc:spChg chg="add mod">
          <ac:chgData name="Daniel Baker" userId="3686adb0-94ee-4c4c-ac45-56747ba58c08" providerId="ADAL" clId="{CCD59375-6C58-483C-B28F-F19E2E32A8C7}" dt="2019-01-28T11:24:53.543" v="1748" actId="1076"/>
          <ac:spMkLst>
            <pc:docMk/>
            <pc:sldMk cId="256800023" sldId="1722"/>
            <ac:spMk id="4" creationId="{92D13537-7B03-4399-8764-F35EBF0A1E14}"/>
          </ac:spMkLst>
        </pc:spChg>
        <pc:spChg chg="add del">
          <ac:chgData name="Daniel Baker" userId="3686adb0-94ee-4c4c-ac45-56747ba58c08" providerId="ADAL" clId="{CCD59375-6C58-483C-B28F-F19E2E32A8C7}" dt="2019-01-30T14:08:56.161" v="8968" actId="478"/>
          <ac:spMkLst>
            <pc:docMk/>
            <pc:sldMk cId="256800023" sldId="1722"/>
            <ac:spMk id="9" creationId="{85980F03-1240-4457-98F4-1B960E6B689B}"/>
          </ac:spMkLst>
        </pc:spChg>
        <pc:picChg chg="mod">
          <ac:chgData name="Daniel Baker" userId="3686adb0-94ee-4c4c-ac45-56747ba58c08" providerId="ADAL" clId="{CCD59375-6C58-483C-B28F-F19E2E32A8C7}" dt="2019-01-28T11:24:32.815" v="1744" actId="1076"/>
          <ac:picMkLst>
            <pc:docMk/>
            <pc:sldMk cId="256800023" sldId="1722"/>
            <ac:picMk id="7" creationId="{BA49F887-2DA9-4456-ABFC-E8903C8548DA}"/>
          </ac:picMkLst>
        </pc:picChg>
      </pc:sldChg>
      <pc:sldChg chg="addSp delSp modSp">
        <pc:chgData name="Daniel Baker" userId="3686adb0-94ee-4c4c-ac45-56747ba58c08" providerId="ADAL" clId="{CCD59375-6C58-483C-B28F-F19E2E32A8C7}" dt="2019-01-30T15:46:30.385" v="9857" actId="14100"/>
        <pc:sldMkLst>
          <pc:docMk/>
          <pc:sldMk cId="183497865" sldId="1875"/>
        </pc:sldMkLst>
        <pc:spChg chg="del">
          <ac:chgData name="Daniel Baker" userId="3686adb0-94ee-4c4c-ac45-56747ba58c08" providerId="ADAL" clId="{CCD59375-6C58-483C-B28F-F19E2E32A8C7}" dt="2019-01-28T10:13:26.112" v="109" actId="478"/>
          <ac:spMkLst>
            <pc:docMk/>
            <pc:sldMk cId="183497865" sldId="1875"/>
            <ac:spMk id="2" creationId="{1FF74ED2-7C0F-4A3B-99ED-148A0B1F1B8C}"/>
          </ac:spMkLst>
        </pc:spChg>
        <pc:spChg chg="add mod topLvl">
          <ac:chgData name="Daniel Baker" userId="3686adb0-94ee-4c4c-ac45-56747ba58c08" providerId="ADAL" clId="{CCD59375-6C58-483C-B28F-F19E2E32A8C7}" dt="2019-01-30T15:42:54.085" v="9775" actId="1076"/>
          <ac:spMkLst>
            <pc:docMk/>
            <pc:sldMk cId="183497865" sldId="1875"/>
            <ac:spMk id="2" creationId="{80994837-A806-4932-A43D-AA7E47DC6BA9}"/>
          </ac:spMkLst>
        </pc:spChg>
        <pc:spChg chg="add mod topLvl">
          <ac:chgData name="Daniel Baker" userId="3686adb0-94ee-4c4c-ac45-56747ba58c08" providerId="ADAL" clId="{CCD59375-6C58-483C-B28F-F19E2E32A8C7}" dt="2019-01-30T15:46:09.055" v="9837" actId="1037"/>
          <ac:spMkLst>
            <pc:docMk/>
            <pc:sldMk cId="183497865" sldId="1875"/>
            <ac:spMk id="3" creationId="{5A79D614-128B-4186-9358-3D41E1856E83}"/>
          </ac:spMkLst>
        </pc:spChg>
        <pc:spChg chg="del mod">
          <ac:chgData name="Daniel Baker" userId="3686adb0-94ee-4c4c-ac45-56747ba58c08" providerId="ADAL" clId="{CCD59375-6C58-483C-B28F-F19E2E32A8C7}" dt="2019-01-28T10:25:47.686" v="299" actId="478"/>
          <ac:spMkLst>
            <pc:docMk/>
            <pc:sldMk cId="183497865" sldId="1875"/>
            <ac:spMk id="3" creationId="{D5F441AD-60D1-4C98-BB47-C9F6A636C485}"/>
          </ac:spMkLst>
        </pc:spChg>
        <pc:spChg chg="add mod topLvl">
          <ac:chgData name="Daniel Baker" userId="3686adb0-94ee-4c4c-ac45-56747ba58c08" providerId="ADAL" clId="{CCD59375-6C58-483C-B28F-F19E2E32A8C7}" dt="2019-01-30T15:46:16.689" v="9855" actId="1038"/>
          <ac:spMkLst>
            <pc:docMk/>
            <pc:sldMk cId="183497865" sldId="1875"/>
            <ac:spMk id="4" creationId="{6DB495AB-01D8-4165-94A2-89FBAC899AA6}"/>
          </ac:spMkLst>
        </pc:spChg>
        <pc:spChg chg="add del mod">
          <ac:chgData name="Daniel Baker" userId="3686adb0-94ee-4c4c-ac45-56747ba58c08" providerId="ADAL" clId="{CCD59375-6C58-483C-B28F-F19E2E32A8C7}" dt="2019-01-28T10:13:28.260" v="110" actId="478"/>
          <ac:spMkLst>
            <pc:docMk/>
            <pc:sldMk cId="183497865" sldId="1875"/>
            <ac:spMk id="5" creationId="{0DC1577D-B0D3-475A-AB10-25841375A85D}"/>
          </ac:spMkLst>
        </pc:spChg>
        <pc:spChg chg="add mod topLvl">
          <ac:chgData name="Daniel Baker" userId="3686adb0-94ee-4c4c-ac45-56747ba58c08" providerId="ADAL" clId="{CCD59375-6C58-483C-B28F-F19E2E32A8C7}" dt="2019-01-30T15:46:03.455" v="9819" actId="1038"/>
          <ac:spMkLst>
            <pc:docMk/>
            <pc:sldMk cId="183497865" sldId="1875"/>
            <ac:spMk id="5" creationId="{AA02B65B-559E-42B8-888E-4227E941E4DE}"/>
          </ac:spMkLst>
        </pc:spChg>
        <pc:spChg chg="mod topLvl">
          <ac:chgData name="Daniel Baker" userId="3686adb0-94ee-4c4c-ac45-56747ba58c08" providerId="ADAL" clId="{CCD59375-6C58-483C-B28F-F19E2E32A8C7}" dt="2019-01-30T14:09:42.231" v="8978" actId="478"/>
          <ac:spMkLst>
            <pc:docMk/>
            <pc:sldMk cId="183497865" sldId="1875"/>
            <ac:spMk id="7" creationId="{2957A2E1-DB73-475D-AF1B-0A0149F7A25D}"/>
          </ac:spMkLst>
        </pc:spChg>
        <pc:spChg chg="mod ord">
          <ac:chgData name="Daniel Baker" userId="3686adb0-94ee-4c4c-ac45-56747ba58c08" providerId="ADAL" clId="{CCD59375-6C58-483C-B28F-F19E2E32A8C7}" dt="2019-01-28T11:31:51.195" v="1836" actId="120"/>
          <ac:spMkLst>
            <pc:docMk/>
            <pc:sldMk cId="183497865" sldId="1875"/>
            <ac:spMk id="9" creationId="{E4E0F131-21C2-4F80-86A2-12C4FE3433D9}"/>
          </ac:spMkLst>
        </pc:spChg>
        <pc:spChg chg="add del mod">
          <ac:chgData name="Daniel Baker" userId="3686adb0-94ee-4c4c-ac45-56747ba58c08" providerId="ADAL" clId="{CCD59375-6C58-483C-B28F-F19E2E32A8C7}" dt="2019-01-28T10:25:51.366" v="300" actId="478"/>
          <ac:spMkLst>
            <pc:docMk/>
            <pc:sldMk cId="183497865" sldId="1875"/>
            <ac:spMk id="12" creationId="{E8FA425F-8158-4248-BB42-EF22EAE8EC90}"/>
          </ac:spMkLst>
        </pc:spChg>
        <pc:spChg chg="add del mod">
          <ac:chgData name="Daniel Baker" userId="3686adb0-94ee-4c4c-ac45-56747ba58c08" providerId="ADAL" clId="{CCD59375-6C58-483C-B28F-F19E2E32A8C7}" dt="2019-01-30T15:21:59.933" v="9634"/>
          <ac:spMkLst>
            <pc:docMk/>
            <pc:sldMk cId="183497865" sldId="1875"/>
            <ac:spMk id="14" creationId="{501F395B-3A78-40B2-B946-9D6623C327FC}"/>
          </ac:spMkLst>
        </pc:spChg>
        <pc:spChg chg="add del mod">
          <ac:chgData name="Daniel Baker" userId="3686adb0-94ee-4c4c-ac45-56747ba58c08" providerId="ADAL" clId="{CCD59375-6C58-483C-B28F-F19E2E32A8C7}" dt="2019-01-30T15:35:52.722" v="9721"/>
          <ac:spMkLst>
            <pc:docMk/>
            <pc:sldMk cId="183497865" sldId="1875"/>
            <ac:spMk id="19" creationId="{56F00CCE-A492-4367-A3E7-D5E6D114C6C2}"/>
          </ac:spMkLst>
        </pc:spChg>
        <pc:spChg chg="add del mod">
          <ac:chgData name="Daniel Baker" userId="3686adb0-94ee-4c4c-ac45-56747ba58c08" providerId="ADAL" clId="{CCD59375-6C58-483C-B28F-F19E2E32A8C7}" dt="2019-01-30T15:35:52.722" v="9721"/>
          <ac:spMkLst>
            <pc:docMk/>
            <pc:sldMk cId="183497865" sldId="1875"/>
            <ac:spMk id="20" creationId="{7E1D379E-33F2-47D6-86EE-5BE0D8AECC1E}"/>
          </ac:spMkLst>
        </pc:spChg>
        <pc:spChg chg="add del mod">
          <ac:chgData name="Daniel Baker" userId="3686adb0-94ee-4c4c-ac45-56747ba58c08" providerId="ADAL" clId="{CCD59375-6C58-483C-B28F-F19E2E32A8C7}" dt="2019-01-30T15:35:52.722" v="9721"/>
          <ac:spMkLst>
            <pc:docMk/>
            <pc:sldMk cId="183497865" sldId="1875"/>
            <ac:spMk id="21" creationId="{18A7B104-D194-459A-9FCE-8EB70A3E259F}"/>
          </ac:spMkLst>
        </pc:spChg>
        <pc:spChg chg="add del mod">
          <ac:chgData name="Daniel Baker" userId="3686adb0-94ee-4c4c-ac45-56747ba58c08" providerId="ADAL" clId="{CCD59375-6C58-483C-B28F-F19E2E32A8C7}" dt="2019-01-30T15:35:52.722" v="9721"/>
          <ac:spMkLst>
            <pc:docMk/>
            <pc:sldMk cId="183497865" sldId="1875"/>
            <ac:spMk id="22" creationId="{24C5E82F-FB3C-43A6-9981-D676E8B5E07C}"/>
          </ac:spMkLst>
        </pc:spChg>
        <pc:spChg chg="add del mod">
          <ac:chgData name="Daniel Baker" userId="3686adb0-94ee-4c4c-ac45-56747ba58c08" providerId="ADAL" clId="{CCD59375-6C58-483C-B28F-F19E2E32A8C7}" dt="2019-01-30T15:35:52.722" v="9721"/>
          <ac:spMkLst>
            <pc:docMk/>
            <pc:sldMk cId="183497865" sldId="1875"/>
            <ac:spMk id="23" creationId="{E81B57F3-8D94-483E-A00B-F6637826D2BF}"/>
          </ac:spMkLst>
        </pc:spChg>
        <pc:spChg chg="add del mod">
          <ac:chgData name="Daniel Baker" userId="3686adb0-94ee-4c4c-ac45-56747ba58c08" providerId="ADAL" clId="{CCD59375-6C58-483C-B28F-F19E2E32A8C7}" dt="2019-01-30T15:35:52.722" v="9721"/>
          <ac:spMkLst>
            <pc:docMk/>
            <pc:sldMk cId="183497865" sldId="1875"/>
            <ac:spMk id="24" creationId="{67A73F47-6A02-4917-ADB9-EE832F669123}"/>
          </ac:spMkLst>
        </pc:spChg>
        <pc:spChg chg="add del mod">
          <ac:chgData name="Daniel Baker" userId="3686adb0-94ee-4c4c-ac45-56747ba58c08" providerId="ADAL" clId="{CCD59375-6C58-483C-B28F-F19E2E32A8C7}" dt="2019-01-30T15:35:52.722" v="9721"/>
          <ac:spMkLst>
            <pc:docMk/>
            <pc:sldMk cId="183497865" sldId="1875"/>
            <ac:spMk id="25" creationId="{700EE43E-6248-46B0-9741-F054ADB592C2}"/>
          </ac:spMkLst>
        </pc:spChg>
        <pc:spChg chg="add del mod">
          <ac:chgData name="Daniel Baker" userId="3686adb0-94ee-4c4c-ac45-56747ba58c08" providerId="ADAL" clId="{CCD59375-6C58-483C-B28F-F19E2E32A8C7}" dt="2019-01-30T15:35:52.722" v="9721"/>
          <ac:spMkLst>
            <pc:docMk/>
            <pc:sldMk cId="183497865" sldId="1875"/>
            <ac:spMk id="26" creationId="{5E664A61-60B0-4B50-96F9-BD48C73370A8}"/>
          </ac:spMkLst>
        </pc:spChg>
        <pc:spChg chg="add del mod">
          <ac:chgData name="Daniel Baker" userId="3686adb0-94ee-4c4c-ac45-56747ba58c08" providerId="ADAL" clId="{CCD59375-6C58-483C-B28F-F19E2E32A8C7}" dt="2019-01-30T15:35:52.722" v="9721"/>
          <ac:spMkLst>
            <pc:docMk/>
            <pc:sldMk cId="183497865" sldId="1875"/>
            <ac:spMk id="27" creationId="{28A8E236-FD18-4546-820B-6EFCDF2F258B}"/>
          </ac:spMkLst>
        </pc:spChg>
        <pc:spChg chg="add del mod">
          <ac:chgData name="Daniel Baker" userId="3686adb0-94ee-4c4c-ac45-56747ba58c08" providerId="ADAL" clId="{CCD59375-6C58-483C-B28F-F19E2E32A8C7}" dt="2019-01-30T15:35:52.722" v="9721"/>
          <ac:spMkLst>
            <pc:docMk/>
            <pc:sldMk cId="183497865" sldId="1875"/>
            <ac:spMk id="28" creationId="{2C15DCC7-223A-4262-B9AE-37B10BB4E8A0}"/>
          </ac:spMkLst>
        </pc:spChg>
        <pc:spChg chg="add del mod">
          <ac:chgData name="Daniel Baker" userId="3686adb0-94ee-4c4c-ac45-56747ba58c08" providerId="ADAL" clId="{CCD59375-6C58-483C-B28F-F19E2E32A8C7}" dt="2019-01-30T15:35:52.722" v="9721"/>
          <ac:spMkLst>
            <pc:docMk/>
            <pc:sldMk cId="183497865" sldId="1875"/>
            <ac:spMk id="29" creationId="{4F61D698-0895-4BD5-9266-F9BE30AF8B47}"/>
          </ac:spMkLst>
        </pc:spChg>
        <pc:spChg chg="add del mod">
          <ac:chgData name="Daniel Baker" userId="3686adb0-94ee-4c4c-ac45-56747ba58c08" providerId="ADAL" clId="{CCD59375-6C58-483C-B28F-F19E2E32A8C7}" dt="2019-01-30T15:35:52.722" v="9721"/>
          <ac:spMkLst>
            <pc:docMk/>
            <pc:sldMk cId="183497865" sldId="1875"/>
            <ac:spMk id="30" creationId="{81DC567A-185D-4DE3-BEE0-A3EE4A7CC910}"/>
          </ac:spMkLst>
        </pc:spChg>
        <pc:spChg chg="add del mod">
          <ac:chgData name="Daniel Baker" userId="3686adb0-94ee-4c4c-ac45-56747ba58c08" providerId="ADAL" clId="{CCD59375-6C58-483C-B28F-F19E2E32A8C7}" dt="2019-01-30T15:35:52.722" v="9721"/>
          <ac:spMkLst>
            <pc:docMk/>
            <pc:sldMk cId="183497865" sldId="1875"/>
            <ac:spMk id="31" creationId="{544C6B8A-8A0B-4A78-9251-92BF4BDBCEBF}"/>
          </ac:spMkLst>
        </pc:spChg>
        <pc:spChg chg="add del mod">
          <ac:chgData name="Daniel Baker" userId="3686adb0-94ee-4c4c-ac45-56747ba58c08" providerId="ADAL" clId="{CCD59375-6C58-483C-B28F-F19E2E32A8C7}" dt="2019-01-30T15:35:52.722" v="9721"/>
          <ac:spMkLst>
            <pc:docMk/>
            <pc:sldMk cId="183497865" sldId="1875"/>
            <ac:spMk id="32" creationId="{3DA6CE86-F12D-40BE-B452-FA236C1D2FB0}"/>
          </ac:spMkLst>
        </pc:spChg>
        <pc:spChg chg="add del mod">
          <ac:chgData name="Daniel Baker" userId="3686adb0-94ee-4c4c-ac45-56747ba58c08" providerId="ADAL" clId="{CCD59375-6C58-483C-B28F-F19E2E32A8C7}" dt="2019-01-30T15:35:52.722" v="9721"/>
          <ac:spMkLst>
            <pc:docMk/>
            <pc:sldMk cId="183497865" sldId="1875"/>
            <ac:spMk id="33" creationId="{C9E8B866-EDC9-458F-AC45-358B8E7F35A1}"/>
          </ac:spMkLst>
        </pc:spChg>
        <pc:spChg chg="add del mod">
          <ac:chgData name="Daniel Baker" userId="3686adb0-94ee-4c4c-ac45-56747ba58c08" providerId="ADAL" clId="{CCD59375-6C58-483C-B28F-F19E2E32A8C7}" dt="2019-01-30T15:35:52.722" v="9721"/>
          <ac:spMkLst>
            <pc:docMk/>
            <pc:sldMk cId="183497865" sldId="1875"/>
            <ac:spMk id="34" creationId="{7453A11E-60D0-4FAC-80CB-DC96577EA6D8}"/>
          </ac:spMkLst>
        </pc:spChg>
        <pc:spChg chg="add del mod">
          <ac:chgData name="Daniel Baker" userId="3686adb0-94ee-4c4c-ac45-56747ba58c08" providerId="ADAL" clId="{CCD59375-6C58-483C-B28F-F19E2E32A8C7}" dt="2019-01-30T15:35:52.722" v="9721"/>
          <ac:spMkLst>
            <pc:docMk/>
            <pc:sldMk cId="183497865" sldId="1875"/>
            <ac:spMk id="35" creationId="{47CA2944-5139-4EA7-8A37-C8F7B33E7F37}"/>
          </ac:spMkLst>
        </pc:spChg>
        <pc:spChg chg="add del mod">
          <ac:chgData name="Daniel Baker" userId="3686adb0-94ee-4c4c-ac45-56747ba58c08" providerId="ADAL" clId="{CCD59375-6C58-483C-B28F-F19E2E32A8C7}" dt="2019-01-30T15:35:52.722" v="9721"/>
          <ac:spMkLst>
            <pc:docMk/>
            <pc:sldMk cId="183497865" sldId="1875"/>
            <ac:spMk id="36" creationId="{65294A85-2DDF-4B59-B544-FB2C0941E08C}"/>
          </ac:spMkLst>
        </pc:spChg>
        <pc:spChg chg="add del mod">
          <ac:chgData name="Daniel Baker" userId="3686adb0-94ee-4c4c-ac45-56747ba58c08" providerId="ADAL" clId="{CCD59375-6C58-483C-B28F-F19E2E32A8C7}" dt="2019-01-30T15:35:52.722" v="9721"/>
          <ac:spMkLst>
            <pc:docMk/>
            <pc:sldMk cId="183497865" sldId="1875"/>
            <ac:spMk id="37" creationId="{42196C20-2A00-4AE1-80A6-3413432AE171}"/>
          </ac:spMkLst>
        </pc:spChg>
        <pc:spChg chg="add del mod">
          <ac:chgData name="Daniel Baker" userId="3686adb0-94ee-4c4c-ac45-56747ba58c08" providerId="ADAL" clId="{CCD59375-6C58-483C-B28F-F19E2E32A8C7}" dt="2019-01-30T15:35:52.722" v="9721"/>
          <ac:spMkLst>
            <pc:docMk/>
            <pc:sldMk cId="183497865" sldId="1875"/>
            <ac:spMk id="38" creationId="{7E8C5712-77EF-470A-B278-B98621EE258B}"/>
          </ac:spMkLst>
        </pc:spChg>
        <pc:spChg chg="add del mod">
          <ac:chgData name="Daniel Baker" userId="3686adb0-94ee-4c4c-ac45-56747ba58c08" providerId="ADAL" clId="{CCD59375-6C58-483C-B28F-F19E2E32A8C7}" dt="2019-01-30T15:35:52.722" v="9721"/>
          <ac:spMkLst>
            <pc:docMk/>
            <pc:sldMk cId="183497865" sldId="1875"/>
            <ac:spMk id="39" creationId="{8C245BD9-87DF-4BFA-92D1-59C0A4C30688}"/>
          </ac:spMkLst>
        </pc:spChg>
        <pc:spChg chg="add del mod">
          <ac:chgData name="Daniel Baker" userId="3686adb0-94ee-4c4c-ac45-56747ba58c08" providerId="ADAL" clId="{CCD59375-6C58-483C-B28F-F19E2E32A8C7}" dt="2019-01-30T15:35:52.722" v="9721"/>
          <ac:spMkLst>
            <pc:docMk/>
            <pc:sldMk cId="183497865" sldId="1875"/>
            <ac:spMk id="40" creationId="{5D74116D-DE43-4ED5-89E4-6F33BC7DDF07}"/>
          </ac:spMkLst>
        </pc:spChg>
        <pc:spChg chg="add del mod">
          <ac:chgData name="Daniel Baker" userId="3686adb0-94ee-4c4c-ac45-56747ba58c08" providerId="ADAL" clId="{CCD59375-6C58-483C-B28F-F19E2E32A8C7}" dt="2019-01-30T15:35:52.722" v="9721"/>
          <ac:spMkLst>
            <pc:docMk/>
            <pc:sldMk cId="183497865" sldId="1875"/>
            <ac:spMk id="41" creationId="{3CAAE0DB-6B7F-4015-BF65-CF612C6A25D3}"/>
          </ac:spMkLst>
        </pc:spChg>
        <pc:spChg chg="add del mod">
          <ac:chgData name="Daniel Baker" userId="3686adb0-94ee-4c4c-ac45-56747ba58c08" providerId="ADAL" clId="{CCD59375-6C58-483C-B28F-F19E2E32A8C7}" dt="2019-01-30T15:35:52.722" v="9721"/>
          <ac:spMkLst>
            <pc:docMk/>
            <pc:sldMk cId="183497865" sldId="1875"/>
            <ac:spMk id="42" creationId="{64BAE7AD-2E0F-4926-8EA1-E9810B5B0F7C}"/>
          </ac:spMkLst>
        </pc:spChg>
        <pc:spChg chg="add del mod">
          <ac:chgData name="Daniel Baker" userId="3686adb0-94ee-4c4c-ac45-56747ba58c08" providerId="ADAL" clId="{CCD59375-6C58-483C-B28F-F19E2E32A8C7}" dt="2019-01-30T15:35:52.722" v="9721"/>
          <ac:spMkLst>
            <pc:docMk/>
            <pc:sldMk cId="183497865" sldId="1875"/>
            <ac:spMk id="43" creationId="{DFC0B72A-D6E0-438D-A223-4B1391EDBED9}"/>
          </ac:spMkLst>
        </pc:spChg>
        <pc:spChg chg="add del mod">
          <ac:chgData name="Daniel Baker" userId="3686adb0-94ee-4c4c-ac45-56747ba58c08" providerId="ADAL" clId="{CCD59375-6C58-483C-B28F-F19E2E32A8C7}" dt="2019-01-30T15:35:52.722" v="9721"/>
          <ac:spMkLst>
            <pc:docMk/>
            <pc:sldMk cId="183497865" sldId="1875"/>
            <ac:spMk id="44" creationId="{B9EF336B-8FA1-4869-89F1-46762CA98CE9}"/>
          </ac:spMkLst>
        </pc:spChg>
        <pc:spChg chg="add del mod">
          <ac:chgData name="Daniel Baker" userId="3686adb0-94ee-4c4c-ac45-56747ba58c08" providerId="ADAL" clId="{CCD59375-6C58-483C-B28F-F19E2E32A8C7}" dt="2019-01-30T15:35:52.722" v="9721"/>
          <ac:spMkLst>
            <pc:docMk/>
            <pc:sldMk cId="183497865" sldId="1875"/>
            <ac:spMk id="45" creationId="{427603B0-7E86-4431-9A54-9EE58A7D9DBD}"/>
          </ac:spMkLst>
        </pc:spChg>
        <pc:grpChg chg="add del mod">
          <ac:chgData name="Daniel Baker" userId="3686adb0-94ee-4c4c-ac45-56747ba58c08" providerId="ADAL" clId="{CCD59375-6C58-483C-B28F-F19E2E32A8C7}" dt="2019-01-30T15:38:03.731" v="9728" actId="165"/>
          <ac:grpSpMkLst>
            <pc:docMk/>
            <pc:sldMk cId="183497865" sldId="1875"/>
            <ac:grpSpMk id="11" creationId="{20351A29-9047-4409-ADE8-DDA8F2F09926}"/>
          </ac:grpSpMkLst>
        </pc:grpChg>
        <pc:grpChg chg="add del mod">
          <ac:chgData name="Daniel Baker" userId="3686adb0-94ee-4c4c-ac45-56747ba58c08" providerId="ADAL" clId="{CCD59375-6C58-483C-B28F-F19E2E32A8C7}" dt="2019-01-30T14:09:42.231" v="8978" actId="478"/>
          <ac:grpSpMkLst>
            <pc:docMk/>
            <pc:sldMk cId="183497865" sldId="1875"/>
            <ac:grpSpMk id="15" creationId="{CB658ACB-002A-4FE4-B151-9EB30D499EC2}"/>
          </ac:grpSpMkLst>
        </pc:grpChg>
        <pc:graphicFrameChg chg="add del mod">
          <ac:chgData name="Daniel Baker" userId="3686adb0-94ee-4c4c-ac45-56747ba58c08" providerId="ADAL" clId="{CCD59375-6C58-483C-B28F-F19E2E32A8C7}" dt="2019-01-28T10:24:35.088" v="291" actId="478"/>
          <ac:graphicFrameMkLst>
            <pc:docMk/>
            <pc:sldMk cId="183497865" sldId="1875"/>
            <ac:graphicFrameMk id="6" creationId="{3989080B-D6FB-4544-9D82-F6FE1E417718}"/>
          </ac:graphicFrameMkLst>
        </pc:graphicFrameChg>
        <pc:graphicFrameChg chg="add del mod">
          <ac:chgData name="Daniel Baker" userId="3686adb0-94ee-4c4c-ac45-56747ba58c08" providerId="ADAL" clId="{CCD59375-6C58-483C-B28F-F19E2E32A8C7}" dt="2019-01-29T12:05:14.716" v="6489" actId="478"/>
          <ac:graphicFrameMkLst>
            <pc:docMk/>
            <pc:sldMk cId="183497865" sldId="1875"/>
            <ac:graphicFrameMk id="10" creationId="{B15FBA8E-E1E8-415D-B14A-F900092411AF}"/>
          </ac:graphicFrameMkLst>
        </pc:graphicFrameChg>
        <pc:picChg chg="add del mod">
          <ac:chgData name="Daniel Baker" userId="3686adb0-94ee-4c4c-ac45-56747ba58c08" providerId="ADAL" clId="{CCD59375-6C58-483C-B28F-F19E2E32A8C7}" dt="2019-01-30T14:32:43.169" v="9229" actId="478"/>
          <ac:picMkLst>
            <pc:docMk/>
            <pc:sldMk cId="183497865" sldId="1875"/>
            <ac:picMk id="6" creationId="{820B8A8E-4E3A-4DFE-A803-678843916659}"/>
          </ac:picMkLst>
        </pc:picChg>
        <pc:picChg chg="del mod topLvl">
          <ac:chgData name="Daniel Baker" userId="3686adb0-94ee-4c4c-ac45-56747ba58c08" providerId="ADAL" clId="{CCD59375-6C58-483C-B28F-F19E2E32A8C7}" dt="2019-01-30T14:09:42.231" v="8978" actId="478"/>
          <ac:picMkLst>
            <pc:docMk/>
            <pc:sldMk cId="183497865" sldId="1875"/>
            <ac:picMk id="8" creationId="{04F01EF4-1885-42B9-B8FF-0C0F8EE01465}"/>
          </ac:picMkLst>
        </pc:picChg>
        <pc:picChg chg="add mod">
          <ac:chgData name="Daniel Baker" userId="3686adb0-94ee-4c4c-ac45-56747ba58c08" providerId="ADAL" clId="{CCD59375-6C58-483C-B28F-F19E2E32A8C7}" dt="2019-01-30T14:09:52.677" v="8981" actId="1076"/>
          <ac:picMkLst>
            <pc:docMk/>
            <pc:sldMk cId="183497865" sldId="1875"/>
            <ac:picMk id="10" creationId="{465883BC-A991-4AD3-8A9C-9856A69B06A6}"/>
          </ac:picMkLst>
        </pc:picChg>
        <pc:picChg chg="add del mod modCrop">
          <ac:chgData name="Daniel Baker" userId="3686adb0-94ee-4c4c-ac45-56747ba58c08" providerId="ADAL" clId="{CCD59375-6C58-483C-B28F-F19E2E32A8C7}" dt="2019-01-30T14:25:37.310" v="9225" actId="478"/>
          <ac:picMkLst>
            <pc:docMk/>
            <pc:sldMk cId="183497865" sldId="1875"/>
            <ac:picMk id="12" creationId="{36006AB1-9B15-4B3D-A326-5EC7C01B4E5F}"/>
          </ac:picMkLst>
        </pc:picChg>
        <pc:picChg chg="add del mod ord">
          <ac:chgData name="Daniel Baker" userId="3686adb0-94ee-4c4c-ac45-56747ba58c08" providerId="ADAL" clId="{CCD59375-6C58-483C-B28F-F19E2E32A8C7}" dt="2019-01-30T15:22:34.491" v="9699" actId="478"/>
          <ac:picMkLst>
            <pc:docMk/>
            <pc:sldMk cId="183497865" sldId="1875"/>
            <ac:picMk id="13" creationId="{143F7D0F-A0C5-4DC1-80F3-384E1691671A}"/>
          </ac:picMkLst>
        </pc:picChg>
        <pc:picChg chg="add del mod">
          <ac:chgData name="Daniel Baker" userId="3686adb0-94ee-4c4c-ac45-56747ba58c08" providerId="ADAL" clId="{CCD59375-6C58-483C-B28F-F19E2E32A8C7}" dt="2019-01-28T10:40:15.214" v="754"/>
          <ac:picMkLst>
            <pc:docMk/>
            <pc:sldMk cId="183497865" sldId="1875"/>
            <ac:picMk id="13" creationId="{7C7CB3DE-D2DA-483D-8F2C-85D9EA110761}"/>
          </ac:picMkLst>
        </pc:picChg>
        <pc:picChg chg="add del mod">
          <ac:chgData name="Daniel Baker" userId="3686adb0-94ee-4c4c-ac45-56747ba58c08" providerId="ADAL" clId="{CCD59375-6C58-483C-B28F-F19E2E32A8C7}" dt="2019-01-28T10:59:38.206" v="1019" actId="478"/>
          <ac:picMkLst>
            <pc:docMk/>
            <pc:sldMk cId="183497865" sldId="1875"/>
            <ac:picMk id="14" creationId="{840FA430-B520-4C2D-8B94-083552B6F174}"/>
          </ac:picMkLst>
        </pc:picChg>
        <pc:picChg chg="add del mod">
          <ac:chgData name="Daniel Baker" userId="3686adb0-94ee-4c4c-ac45-56747ba58c08" providerId="ADAL" clId="{CCD59375-6C58-483C-B28F-F19E2E32A8C7}" dt="2019-01-30T15:22:33.789" v="9698" actId="478"/>
          <ac:picMkLst>
            <pc:docMk/>
            <pc:sldMk cId="183497865" sldId="1875"/>
            <ac:picMk id="16" creationId="{08ACDE65-76F2-4A9B-A182-B27D0920E715}"/>
          </ac:picMkLst>
        </pc:picChg>
        <pc:picChg chg="add del mod ord">
          <ac:chgData name="Daniel Baker" userId="3686adb0-94ee-4c4c-ac45-56747ba58c08" providerId="ADAL" clId="{CCD59375-6C58-483C-B28F-F19E2E32A8C7}" dt="2019-01-30T15:39:34.761" v="9739" actId="478"/>
          <ac:picMkLst>
            <pc:docMk/>
            <pc:sldMk cId="183497865" sldId="1875"/>
            <ac:picMk id="17" creationId="{65D0CD78-F791-4F01-A7F6-89692F16A0B6}"/>
          </ac:picMkLst>
        </pc:picChg>
        <pc:picChg chg="add del mod ord">
          <ac:chgData name="Daniel Baker" userId="3686adb0-94ee-4c4c-ac45-56747ba58c08" providerId="ADAL" clId="{CCD59375-6C58-483C-B28F-F19E2E32A8C7}" dt="2019-01-30T15:39:30.462" v="9738" actId="478"/>
          <ac:picMkLst>
            <pc:docMk/>
            <pc:sldMk cId="183497865" sldId="1875"/>
            <ac:picMk id="18" creationId="{F56B6D64-327A-4D0F-8010-3EFB5A0EF555}"/>
          </ac:picMkLst>
        </pc:picChg>
        <pc:picChg chg="add del mod">
          <ac:chgData name="Daniel Baker" userId="3686adb0-94ee-4c4c-ac45-56747ba58c08" providerId="ADAL" clId="{CCD59375-6C58-483C-B28F-F19E2E32A8C7}" dt="2019-01-30T15:36:50.661" v="9726" actId="478"/>
          <ac:picMkLst>
            <pc:docMk/>
            <pc:sldMk cId="183497865" sldId="1875"/>
            <ac:picMk id="46" creationId="{3058BD04-EDB4-4D93-B9BF-5BFE8FDE7C7C}"/>
          </ac:picMkLst>
        </pc:picChg>
        <pc:picChg chg="add mod modCrop">
          <ac:chgData name="Daniel Baker" userId="3686adb0-94ee-4c4c-ac45-56747ba58c08" providerId="ADAL" clId="{CCD59375-6C58-483C-B28F-F19E2E32A8C7}" dt="2019-01-30T15:46:03.455" v="9819" actId="1038"/>
          <ac:picMkLst>
            <pc:docMk/>
            <pc:sldMk cId="183497865" sldId="1875"/>
            <ac:picMk id="47" creationId="{A867CCEF-3856-4CF5-BF63-F4F429B9050B}"/>
          </ac:picMkLst>
        </pc:picChg>
        <pc:picChg chg="add mod modCrop">
          <ac:chgData name="Daniel Baker" userId="3686adb0-94ee-4c4c-ac45-56747ba58c08" providerId="ADAL" clId="{CCD59375-6C58-483C-B28F-F19E2E32A8C7}" dt="2019-01-30T15:46:24.718" v="9856" actId="14100"/>
          <ac:picMkLst>
            <pc:docMk/>
            <pc:sldMk cId="183497865" sldId="1875"/>
            <ac:picMk id="48" creationId="{157B7B89-8921-4812-AABF-ACCA8F6A694E}"/>
          </ac:picMkLst>
        </pc:picChg>
        <pc:picChg chg="add mod modCrop">
          <ac:chgData name="Daniel Baker" userId="3686adb0-94ee-4c4c-ac45-56747ba58c08" providerId="ADAL" clId="{CCD59375-6C58-483C-B28F-F19E2E32A8C7}" dt="2019-01-30T15:46:30.385" v="9857" actId="14100"/>
          <ac:picMkLst>
            <pc:docMk/>
            <pc:sldMk cId="183497865" sldId="1875"/>
            <ac:picMk id="49" creationId="{9F538EA6-E88D-4060-A2C5-E27BF10976E3}"/>
          </ac:picMkLst>
        </pc:picChg>
        <pc:picChg chg="add mod modCrop">
          <ac:chgData name="Daniel Baker" userId="3686adb0-94ee-4c4c-ac45-56747ba58c08" providerId="ADAL" clId="{CCD59375-6C58-483C-B28F-F19E2E32A8C7}" dt="2019-01-30T15:46:09.055" v="9837" actId="1037"/>
          <ac:picMkLst>
            <pc:docMk/>
            <pc:sldMk cId="183497865" sldId="1875"/>
            <ac:picMk id="50" creationId="{3482D8C9-E6B2-474E-A26F-3EF03959B529}"/>
          </ac:picMkLst>
        </pc:picChg>
      </pc:sldChg>
      <pc:sldChg chg="addSp delSp modSp">
        <pc:chgData name="Daniel Baker" userId="3686adb0-94ee-4c4c-ac45-56747ba58c08" providerId="ADAL" clId="{CCD59375-6C58-483C-B28F-F19E2E32A8C7}" dt="2019-01-31T10:14:20.186" v="10404" actId="20577"/>
        <pc:sldMkLst>
          <pc:docMk/>
          <pc:sldMk cId="23769963" sldId="1885"/>
        </pc:sldMkLst>
        <pc:spChg chg="mod">
          <ac:chgData name="Daniel Baker" userId="3686adb0-94ee-4c4c-ac45-56747ba58c08" providerId="ADAL" clId="{CCD59375-6C58-483C-B28F-F19E2E32A8C7}" dt="2019-01-31T10:14:20.186" v="10404" actId="20577"/>
          <ac:spMkLst>
            <pc:docMk/>
            <pc:sldMk cId="23769963" sldId="1885"/>
            <ac:spMk id="3" creationId="{D3A84E69-1CE2-444D-AFCE-E8D719FDB945}"/>
          </ac:spMkLst>
        </pc:spChg>
        <pc:spChg chg="del">
          <ac:chgData name="Daniel Baker" userId="3686adb0-94ee-4c4c-ac45-56747ba58c08" providerId="ADAL" clId="{CCD59375-6C58-483C-B28F-F19E2E32A8C7}" dt="2019-01-28T10:12:49.597" v="108" actId="478"/>
          <ac:spMkLst>
            <pc:docMk/>
            <pc:sldMk cId="23769963" sldId="1885"/>
            <ac:spMk id="6" creationId="{3832B3B4-7EC3-46F6-88D7-A08C5F13A7ED}"/>
          </ac:spMkLst>
        </pc:spChg>
        <pc:spChg chg="mod">
          <ac:chgData name="Daniel Baker" userId="3686adb0-94ee-4c4c-ac45-56747ba58c08" providerId="ADAL" clId="{CCD59375-6C58-483C-B28F-F19E2E32A8C7}" dt="2019-01-31T09:15:36.109" v="10076" actId="6549"/>
          <ac:spMkLst>
            <pc:docMk/>
            <pc:sldMk cId="23769963" sldId="1885"/>
            <ac:spMk id="11" creationId="{38D7D003-9264-417B-8CB2-D5D2C9314125}"/>
          </ac:spMkLst>
        </pc:spChg>
        <pc:picChg chg="del">
          <ac:chgData name="Daniel Baker" userId="3686adb0-94ee-4c4c-ac45-56747ba58c08" providerId="ADAL" clId="{CCD59375-6C58-483C-B28F-F19E2E32A8C7}" dt="2019-01-30T14:08:36.306" v="8964" actId="478"/>
          <ac:picMkLst>
            <pc:docMk/>
            <pc:sldMk cId="23769963" sldId="1885"/>
            <ac:picMk id="5" creationId="{BE61F96B-7D3C-480F-8BFF-EF0B52508247}"/>
          </ac:picMkLst>
        </pc:picChg>
        <pc:picChg chg="add del">
          <ac:chgData name="Daniel Baker" userId="3686adb0-94ee-4c4c-ac45-56747ba58c08" providerId="ADAL" clId="{CCD59375-6C58-483C-B28F-F19E2E32A8C7}" dt="2019-01-30T14:08:38.103" v="8965" actId="478"/>
          <ac:picMkLst>
            <pc:docMk/>
            <pc:sldMk cId="23769963" sldId="1885"/>
            <ac:picMk id="7" creationId="{8D159934-C29F-43E3-B41B-0962EC2FDEAE}"/>
          </ac:picMkLst>
        </pc:picChg>
        <pc:picChg chg="add">
          <ac:chgData name="Daniel Baker" userId="3686adb0-94ee-4c4c-ac45-56747ba58c08" providerId="ADAL" clId="{CCD59375-6C58-483C-B28F-F19E2E32A8C7}" dt="2019-01-30T14:08:39.592" v="8966"/>
          <ac:picMkLst>
            <pc:docMk/>
            <pc:sldMk cId="23769963" sldId="1885"/>
            <ac:picMk id="8" creationId="{B4BDF5F8-CC51-454D-AC4E-BB6A702AB265}"/>
          </ac:picMkLst>
        </pc:picChg>
      </pc:sldChg>
      <pc:sldChg chg="addSp delSp modSp modNotesTx">
        <pc:chgData name="Daniel Baker" userId="3686adb0-94ee-4c4c-ac45-56747ba58c08" providerId="ADAL" clId="{CCD59375-6C58-483C-B28F-F19E2E32A8C7}" dt="2019-01-30T14:15:05.207" v="9074" actId="1076"/>
        <pc:sldMkLst>
          <pc:docMk/>
          <pc:sldMk cId="1791399380" sldId="1886"/>
        </pc:sldMkLst>
        <pc:spChg chg="del">
          <ac:chgData name="Daniel Baker" userId="3686adb0-94ee-4c4c-ac45-56747ba58c08" providerId="ADAL" clId="{CCD59375-6C58-483C-B28F-F19E2E32A8C7}" dt="2019-01-28T10:13:32.322" v="111" actId="478"/>
          <ac:spMkLst>
            <pc:docMk/>
            <pc:sldMk cId="1791399380" sldId="1886"/>
            <ac:spMk id="2" creationId="{1FF74ED2-7C0F-4A3B-99ED-148A0B1F1B8C}"/>
          </ac:spMkLst>
        </pc:spChg>
        <pc:spChg chg="del mod">
          <ac:chgData name="Daniel Baker" userId="3686adb0-94ee-4c4c-ac45-56747ba58c08" providerId="ADAL" clId="{CCD59375-6C58-483C-B28F-F19E2E32A8C7}" dt="2019-01-28T10:44:11.443" v="783" actId="478"/>
          <ac:spMkLst>
            <pc:docMk/>
            <pc:sldMk cId="1791399380" sldId="1886"/>
            <ac:spMk id="3" creationId="{D5F441AD-60D1-4C98-BB47-C9F6A636C485}"/>
          </ac:spMkLst>
        </pc:spChg>
        <pc:spChg chg="del">
          <ac:chgData name="Daniel Baker" userId="3686adb0-94ee-4c4c-ac45-56747ba58c08" providerId="ADAL" clId="{CCD59375-6C58-483C-B28F-F19E2E32A8C7}" dt="2019-01-28T10:55:48.810" v="980" actId="478"/>
          <ac:spMkLst>
            <pc:docMk/>
            <pc:sldMk cId="1791399380" sldId="1886"/>
            <ac:spMk id="6" creationId="{F409ABDF-66E9-47E4-9700-D3FC4BF28653}"/>
          </ac:spMkLst>
        </pc:spChg>
        <pc:spChg chg="del mod">
          <ac:chgData name="Daniel Baker" userId="3686adb0-94ee-4c4c-ac45-56747ba58c08" providerId="ADAL" clId="{CCD59375-6C58-483C-B28F-F19E2E32A8C7}" dt="2019-01-28T10:43:01.786" v="772" actId="478"/>
          <ac:spMkLst>
            <pc:docMk/>
            <pc:sldMk cId="1791399380" sldId="1886"/>
            <ac:spMk id="8" creationId="{01D36248-C067-4738-87F3-92C1DE931967}"/>
          </ac:spMkLst>
        </pc:spChg>
        <pc:spChg chg="add">
          <ac:chgData name="Daniel Baker" userId="3686adb0-94ee-4c4c-ac45-56747ba58c08" providerId="ADAL" clId="{CCD59375-6C58-483C-B28F-F19E2E32A8C7}" dt="2019-01-30T14:14:43.816" v="9069"/>
          <ac:spMkLst>
            <pc:docMk/>
            <pc:sldMk cId="1791399380" sldId="1886"/>
            <ac:spMk id="8" creationId="{FFC53EE6-43C3-46EF-A252-49CD44D1923F}"/>
          </ac:spMkLst>
        </pc:spChg>
        <pc:spChg chg="mod ord">
          <ac:chgData name="Daniel Baker" userId="3686adb0-94ee-4c4c-ac45-56747ba58c08" providerId="ADAL" clId="{CCD59375-6C58-483C-B28F-F19E2E32A8C7}" dt="2019-01-30T14:15:05.207" v="9074" actId="1076"/>
          <ac:spMkLst>
            <pc:docMk/>
            <pc:sldMk cId="1791399380" sldId="1886"/>
            <ac:spMk id="9" creationId="{FEDBF83B-4055-4097-98AE-4216A3AA772F}"/>
          </ac:spMkLst>
        </pc:spChg>
        <pc:spChg chg="add del mod">
          <ac:chgData name="Daniel Baker" userId="3686adb0-94ee-4c4c-ac45-56747ba58c08" providerId="ADAL" clId="{CCD59375-6C58-483C-B28F-F19E2E32A8C7}" dt="2019-01-28T10:13:34.788" v="112" actId="478"/>
          <ac:spMkLst>
            <pc:docMk/>
            <pc:sldMk cId="1791399380" sldId="1886"/>
            <ac:spMk id="10" creationId="{E7101017-7023-4FF3-A7BB-A8C8C04EA988}"/>
          </ac:spMkLst>
        </pc:spChg>
        <pc:spChg chg="add mod">
          <ac:chgData name="Daniel Baker" userId="3686adb0-94ee-4c4c-ac45-56747ba58c08" providerId="ADAL" clId="{CCD59375-6C58-483C-B28F-F19E2E32A8C7}" dt="2019-01-28T10:56:05.556" v="983" actId="1076"/>
          <ac:spMkLst>
            <pc:docMk/>
            <pc:sldMk cId="1791399380" sldId="1886"/>
            <ac:spMk id="11" creationId="{89107DEE-A53E-43BA-9F22-9DCD9AB865E1}"/>
          </ac:spMkLst>
        </pc:spChg>
        <pc:grpChg chg="add del mod">
          <ac:chgData name="Daniel Baker" userId="3686adb0-94ee-4c4c-ac45-56747ba58c08" providerId="ADAL" clId="{CCD59375-6C58-483C-B28F-F19E2E32A8C7}" dt="2019-01-30T14:14:23.602" v="9065" actId="478"/>
          <ac:grpSpMkLst>
            <pc:docMk/>
            <pc:sldMk cId="1791399380" sldId="1886"/>
            <ac:grpSpMk id="12" creationId="{298F8D2D-6140-40B9-BF68-2F2CD6AFD8B4}"/>
          </ac:grpSpMkLst>
        </pc:grpChg>
        <pc:picChg chg="mod modCrop">
          <ac:chgData name="Daniel Baker" userId="3686adb0-94ee-4c4c-ac45-56747ba58c08" providerId="ADAL" clId="{CCD59375-6C58-483C-B28F-F19E2E32A8C7}" dt="2019-01-28T10:56:07.942" v="984" actId="1076"/>
          <ac:picMkLst>
            <pc:docMk/>
            <pc:sldMk cId="1791399380" sldId="1886"/>
            <ac:picMk id="5" creationId="{767CBB74-30EA-4378-85BF-C13C64DA21B7}"/>
          </ac:picMkLst>
        </pc:picChg>
        <pc:picChg chg="del">
          <ac:chgData name="Daniel Baker" userId="3686adb0-94ee-4c4c-ac45-56747ba58c08" providerId="ADAL" clId="{CCD59375-6C58-483C-B28F-F19E2E32A8C7}" dt="2019-01-28T10:55:48.108" v="979" actId="478"/>
          <ac:picMkLst>
            <pc:docMk/>
            <pc:sldMk cId="1791399380" sldId="1886"/>
            <ac:picMk id="7" creationId="{836E6BB9-D96A-4650-AF92-5C82C4A667AC}"/>
          </ac:picMkLst>
        </pc:picChg>
        <pc:picChg chg="add">
          <ac:chgData name="Daniel Baker" userId="3686adb0-94ee-4c4c-ac45-56747ba58c08" providerId="ADAL" clId="{CCD59375-6C58-483C-B28F-F19E2E32A8C7}" dt="2019-01-30T14:14:43.816" v="9069"/>
          <ac:picMkLst>
            <pc:docMk/>
            <pc:sldMk cId="1791399380" sldId="1886"/>
            <ac:picMk id="10" creationId="{E6F4C56D-7492-4965-A2A1-9A46CFC716C2}"/>
          </ac:picMkLst>
        </pc:picChg>
      </pc:sldChg>
      <pc:sldChg chg="addSp delSp modSp">
        <pc:chgData name="Daniel Baker" userId="3686adb0-94ee-4c4c-ac45-56747ba58c08" providerId="ADAL" clId="{CCD59375-6C58-483C-B28F-F19E2E32A8C7}" dt="2019-01-30T16:26:54.848" v="10007" actId="1076"/>
        <pc:sldMkLst>
          <pc:docMk/>
          <pc:sldMk cId="361614601" sldId="1887"/>
        </pc:sldMkLst>
        <pc:spChg chg="del">
          <ac:chgData name="Daniel Baker" userId="3686adb0-94ee-4c4c-ac45-56747ba58c08" providerId="ADAL" clId="{CCD59375-6C58-483C-B28F-F19E2E32A8C7}" dt="2019-01-28T10:13:40.430" v="113" actId="478"/>
          <ac:spMkLst>
            <pc:docMk/>
            <pc:sldMk cId="361614601" sldId="1887"/>
            <ac:spMk id="2" creationId="{A35582E0-1DF8-4F17-9755-76234787A45B}"/>
          </ac:spMkLst>
        </pc:spChg>
        <pc:spChg chg="add mod">
          <ac:chgData name="Daniel Baker" userId="3686adb0-94ee-4c4c-ac45-56747ba58c08" providerId="ADAL" clId="{CCD59375-6C58-483C-B28F-F19E2E32A8C7}" dt="2019-01-30T14:37:34.180" v="9242" actId="14100"/>
          <ac:spMkLst>
            <pc:docMk/>
            <pc:sldMk cId="361614601" sldId="1887"/>
            <ac:spMk id="3" creationId="{61462710-3BF9-4500-BF37-3E5CC14D3420}"/>
          </ac:spMkLst>
        </pc:spChg>
        <pc:spChg chg="del">
          <ac:chgData name="Daniel Baker" userId="3686adb0-94ee-4c4c-ac45-56747ba58c08" providerId="ADAL" clId="{CCD59375-6C58-483C-B28F-F19E2E32A8C7}" dt="2019-01-28T10:48:40.761" v="958" actId="478"/>
          <ac:spMkLst>
            <pc:docMk/>
            <pc:sldMk cId="361614601" sldId="1887"/>
            <ac:spMk id="3" creationId="{F6C15930-22E8-4FFC-870A-DE8042C83B55}"/>
          </ac:spMkLst>
        </pc:spChg>
        <pc:spChg chg="del mod">
          <ac:chgData name="Daniel Baker" userId="3686adb0-94ee-4c4c-ac45-56747ba58c08" providerId="ADAL" clId="{CCD59375-6C58-483C-B28F-F19E2E32A8C7}" dt="2019-01-28T10:56:35.032" v="991" actId="478"/>
          <ac:spMkLst>
            <pc:docMk/>
            <pc:sldMk cId="361614601" sldId="1887"/>
            <ac:spMk id="4" creationId="{DFADE51A-ED18-43C4-984A-68EE75190013}"/>
          </ac:spMkLst>
        </pc:spChg>
        <pc:spChg chg="mod ord">
          <ac:chgData name="Daniel Baker" userId="3686adb0-94ee-4c4c-ac45-56747ba58c08" providerId="ADAL" clId="{CCD59375-6C58-483C-B28F-F19E2E32A8C7}" dt="2019-01-30T14:15:16.285" v="9076" actId="1076"/>
          <ac:spMkLst>
            <pc:docMk/>
            <pc:sldMk cId="361614601" sldId="1887"/>
            <ac:spMk id="6" creationId="{A3B0AFBB-0383-4D84-A6B2-349D69EA363B}"/>
          </ac:spMkLst>
        </pc:spChg>
        <pc:spChg chg="add">
          <ac:chgData name="Daniel Baker" userId="3686adb0-94ee-4c4c-ac45-56747ba58c08" providerId="ADAL" clId="{CCD59375-6C58-483C-B28F-F19E2E32A8C7}" dt="2019-01-30T14:14:45.789" v="9070"/>
          <ac:spMkLst>
            <pc:docMk/>
            <pc:sldMk cId="361614601" sldId="1887"/>
            <ac:spMk id="7" creationId="{1F5EB12A-588F-4BBC-88E6-155DC68546EF}"/>
          </ac:spMkLst>
        </pc:spChg>
        <pc:spChg chg="add del mod">
          <ac:chgData name="Daniel Baker" userId="3686adb0-94ee-4c4c-ac45-56747ba58c08" providerId="ADAL" clId="{CCD59375-6C58-483C-B28F-F19E2E32A8C7}" dt="2019-01-28T10:13:42.450" v="114" actId="478"/>
          <ac:spMkLst>
            <pc:docMk/>
            <pc:sldMk cId="361614601" sldId="1887"/>
            <ac:spMk id="8" creationId="{E7881F91-89DF-4447-9574-DFFDD946F2FF}"/>
          </ac:spMkLst>
        </pc:spChg>
        <pc:spChg chg="add del mod">
          <ac:chgData name="Daniel Baker" userId="3686adb0-94ee-4c4c-ac45-56747ba58c08" providerId="ADAL" clId="{CCD59375-6C58-483C-B28F-F19E2E32A8C7}" dt="2019-01-28T10:48:45.377" v="959" actId="478"/>
          <ac:spMkLst>
            <pc:docMk/>
            <pc:sldMk cId="361614601" sldId="1887"/>
            <ac:spMk id="10" creationId="{2D817D0A-8066-43CF-93C0-6188D90166EB}"/>
          </ac:spMkLst>
        </pc:spChg>
        <pc:spChg chg="add mod">
          <ac:chgData name="Daniel Baker" userId="3686adb0-94ee-4c4c-ac45-56747ba58c08" providerId="ADAL" clId="{CCD59375-6C58-483C-B28F-F19E2E32A8C7}" dt="2019-01-30T14:36:24.343" v="9233" actId="14100"/>
          <ac:spMkLst>
            <pc:docMk/>
            <pc:sldMk cId="361614601" sldId="1887"/>
            <ac:spMk id="11" creationId="{39BFD838-B464-42D4-9DD8-401934E1B410}"/>
          </ac:spMkLst>
        </pc:spChg>
        <pc:spChg chg="add mod">
          <ac:chgData name="Daniel Baker" userId="3686adb0-94ee-4c4c-ac45-56747ba58c08" providerId="ADAL" clId="{CCD59375-6C58-483C-B28F-F19E2E32A8C7}" dt="2019-01-28T10:55:26.843" v="977" actId="164"/>
          <ac:spMkLst>
            <pc:docMk/>
            <pc:sldMk cId="361614601" sldId="1887"/>
            <ac:spMk id="13" creationId="{954F7EC7-B41A-4B9B-A75A-4227D8400606}"/>
          </ac:spMkLst>
        </pc:spChg>
        <pc:grpChg chg="add del mod">
          <ac:chgData name="Daniel Baker" userId="3686adb0-94ee-4c4c-ac45-56747ba58c08" providerId="ADAL" clId="{CCD59375-6C58-483C-B28F-F19E2E32A8C7}" dt="2019-01-28T10:56:44.052" v="994" actId="478"/>
          <ac:grpSpMkLst>
            <pc:docMk/>
            <pc:sldMk cId="361614601" sldId="1887"/>
            <ac:grpSpMk id="14" creationId="{2D5564DA-C9B1-4AD8-8D19-73D30F3A82BD}"/>
          </ac:grpSpMkLst>
        </pc:grpChg>
        <pc:grpChg chg="add del">
          <ac:chgData name="Daniel Baker" userId="3686adb0-94ee-4c4c-ac45-56747ba58c08" providerId="ADAL" clId="{CCD59375-6C58-483C-B28F-F19E2E32A8C7}" dt="2019-01-30T14:14:29.806" v="9067" actId="478"/>
          <ac:grpSpMkLst>
            <pc:docMk/>
            <pc:sldMk cId="361614601" sldId="1887"/>
            <ac:grpSpMk id="15" creationId="{F7305E2C-874C-4AAD-BCB3-5BD9E94DD5B7}"/>
          </ac:grpSpMkLst>
        </pc:grpChg>
        <pc:picChg chg="add mod">
          <ac:chgData name="Daniel Baker" userId="3686adb0-94ee-4c4c-ac45-56747ba58c08" providerId="ADAL" clId="{CCD59375-6C58-483C-B28F-F19E2E32A8C7}" dt="2019-01-30T16:26:54.848" v="10007" actId="1076"/>
          <ac:picMkLst>
            <pc:docMk/>
            <pc:sldMk cId="361614601" sldId="1887"/>
            <ac:picMk id="2" creationId="{905A3599-E135-426A-953F-F6E49681DFF0}"/>
          </ac:picMkLst>
        </pc:picChg>
        <pc:picChg chg="del">
          <ac:chgData name="Daniel Baker" userId="3686adb0-94ee-4c4c-ac45-56747ba58c08" providerId="ADAL" clId="{CCD59375-6C58-483C-B28F-F19E2E32A8C7}" dt="2019-01-28T10:56:37.626" v="992" actId="478"/>
          <ac:picMkLst>
            <pc:docMk/>
            <pc:sldMk cId="361614601" sldId="1887"/>
            <ac:picMk id="5" creationId="{9477FAA1-F966-402D-9423-80DA4B56D2C8}"/>
          </ac:picMkLst>
        </pc:picChg>
        <pc:picChg chg="add">
          <ac:chgData name="Daniel Baker" userId="3686adb0-94ee-4c4c-ac45-56747ba58c08" providerId="ADAL" clId="{CCD59375-6C58-483C-B28F-F19E2E32A8C7}" dt="2019-01-30T14:14:45.789" v="9070"/>
          <ac:picMkLst>
            <pc:docMk/>
            <pc:sldMk cId="361614601" sldId="1887"/>
            <ac:picMk id="8" creationId="{A1D95F49-D7C7-41BA-9352-0BCB4C7D9C09}"/>
          </ac:picMkLst>
        </pc:picChg>
        <pc:picChg chg="add mod ord modCrop">
          <ac:chgData name="Daniel Baker" userId="3686adb0-94ee-4c4c-ac45-56747ba58c08" providerId="ADAL" clId="{CCD59375-6C58-483C-B28F-F19E2E32A8C7}" dt="2019-01-28T10:55:26.843" v="977" actId="164"/>
          <ac:picMkLst>
            <pc:docMk/>
            <pc:sldMk cId="361614601" sldId="1887"/>
            <ac:picMk id="12" creationId="{EBBEE64F-28AD-4E9F-A0B9-014837EE7A76}"/>
          </ac:picMkLst>
        </pc:picChg>
      </pc:sldChg>
      <pc:sldChg chg="addSp delSp modSp">
        <pc:chgData name="Daniel Baker" userId="3686adb0-94ee-4c4c-ac45-56747ba58c08" providerId="ADAL" clId="{CCD59375-6C58-483C-B28F-F19E2E32A8C7}" dt="2019-01-31T10:16:20.274" v="10421" actId="14100"/>
        <pc:sldMkLst>
          <pc:docMk/>
          <pc:sldMk cId="3568637727" sldId="1891"/>
        </pc:sldMkLst>
        <pc:spChg chg="del">
          <ac:chgData name="Daniel Baker" userId="3686adb0-94ee-4c4c-ac45-56747ba58c08" providerId="ADAL" clId="{CCD59375-6C58-483C-B28F-F19E2E32A8C7}" dt="2019-01-28T11:03:12.991" v="1082" actId="478"/>
          <ac:spMkLst>
            <pc:docMk/>
            <pc:sldMk cId="3568637727" sldId="1891"/>
            <ac:spMk id="2" creationId="{81B28370-6B1C-41C1-B51B-DEB7E13BAC04}"/>
          </ac:spMkLst>
        </pc:spChg>
        <pc:spChg chg="del mod">
          <ac:chgData name="Daniel Baker" userId="3686adb0-94ee-4c4c-ac45-56747ba58c08" providerId="ADAL" clId="{CCD59375-6C58-483C-B28F-F19E2E32A8C7}" dt="2019-01-28T11:06:38.074" v="1119" actId="478"/>
          <ac:spMkLst>
            <pc:docMk/>
            <pc:sldMk cId="3568637727" sldId="1891"/>
            <ac:spMk id="3" creationId="{80E77CB8-EB6C-44B8-85E4-CE61C8F0F885}"/>
          </ac:spMkLst>
        </pc:spChg>
        <pc:spChg chg="del">
          <ac:chgData name="Daniel Baker" userId="3686adb0-94ee-4c4c-ac45-56747ba58c08" providerId="ADAL" clId="{CCD59375-6C58-483C-B28F-F19E2E32A8C7}" dt="2019-01-28T11:02:03.992" v="1043" actId="478"/>
          <ac:spMkLst>
            <pc:docMk/>
            <pc:sldMk cId="3568637727" sldId="1891"/>
            <ac:spMk id="4" creationId="{4417CA15-B530-4B0C-A9EA-BD0052763176}"/>
          </ac:spMkLst>
        </pc:spChg>
        <pc:spChg chg="del">
          <ac:chgData name="Daniel Baker" userId="3686adb0-94ee-4c4c-ac45-56747ba58c08" providerId="ADAL" clId="{CCD59375-6C58-483C-B28F-F19E2E32A8C7}" dt="2019-01-28T11:00:19.330" v="1029" actId="478"/>
          <ac:spMkLst>
            <pc:docMk/>
            <pc:sldMk cId="3568637727" sldId="1891"/>
            <ac:spMk id="5" creationId="{50D78ACB-907E-48F1-9F4B-9E74B71195F2}"/>
          </ac:spMkLst>
        </pc:spChg>
        <pc:spChg chg="mod ord">
          <ac:chgData name="Daniel Baker" userId="3686adb0-94ee-4c4c-ac45-56747ba58c08" providerId="ADAL" clId="{CCD59375-6C58-483C-B28F-F19E2E32A8C7}" dt="2019-01-28T11:31:35.207" v="1832" actId="120"/>
          <ac:spMkLst>
            <pc:docMk/>
            <pc:sldMk cId="3568637727" sldId="1891"/>
            <ac:spMk id="8" creationId="{47C36B60-6402-44AE-8387-68E1DB0E0AAD}"/>
          </ac:spMkLst>
        </pc:spChg>
        <pc:spChg chg="add mod topLvl">
          <ac:chgData name="Daniel Baker" userId="3686adb0-94ee-4c4c-ac45-56747ba58c08" providerId="ADAL" clId="{CCD59375-6C58-483C-B28F-F19E2E32A8C7}" dt="2019-01-30T14:10:01.754" v="8982" actId="478"/>
          <ac:spMkLst>
            <pc:docMk/>
            <pc:sldMk cId="3568637727" sldId="1891"/>
            <ac:spMk id="9" creationId="{2AAC7878-C764-44B4-8922-8358021CCB36}"/>
          </ac:spMkLst>
        </pc:spChg>
        <pc:spChg chg="add del mod">
          <ac:chgData name="Daniel Baker" userId="3686adb0-94ee-4c4c-ac45-56747ba58c08" providerId="ADAL" clId="{CCD59375-6C58-483C-B28F-F19E2E32A8C7}" dt="2019-01-28T11:02:08.419" v="1044" actId="478"/>
          <ac:spMkLst>
            <pc:docMk/>
            <pc:sldMk cId="3568637727" sldId="1891"/>
            <ac:spMk id="12" creationId="{6C6C87F2-7DAC-4933-AABF-FDEFEB980AC1}"/>
          </ac:spMkLst>
        </pc:spChg>
        <pc:spChg chg="add mod">
          <ac:chgData name="Daniel Baker" userId="3686adb0-94ee-4c4c-ac45-56747ba58c08" providerId="ADAL" clId="{CCD59375-6C58-483C-B28F-F19E2E32A8C7}" dt="2019-01-28T11:02:47.488" v="1081" actId="6549"/>
          <ac:spMkLst>
            <pc:docMk/>
            <pc:sldMk cId="3568637727" sldId="1891"/>
            <ac:spMk id="13" creationId="{6C7B2CFC-0917-4006-8F5B-72E978C88772}"/>
          </ac:spMkLst>
        </pc:spChg>
        <pc:spChg chg="add del mod">
          <ac:chgData name="Daniel Baker" userId="3686adb0-94ee-4c4c-ac45-56747ba58c08" providerId="ADAL" clId="{CCD59375-6C58-483C-B28F-F19E2E32A8C7}" dt="2019-01-28T11:03:39.159" v="1088" actId="478"/>
          <ac:spMkLst>
            <pc:docMk/>
            <pc:sldMk cId="3568637727" sldId="1891"/>
            <ac:spMk id="15" creationId="{8FDDF3E3-D4FE-41F0-B467-F18CE5B35C97}"/>
          </ac:spMkLst>
        </pc:spChg>
        <pc:spChg chg="add mod">
          <ac:chgData name="Daniel Baker" userId="3686adb0-94ee-4c4c-ac45-56747ba58c08" providerId="ADAL" clId="{CCD59375-6C58-483C-B28F-F19E2E32A8C7}" dt="2019-01-31T10:16:20.274" v="10421" actId="14100"/>
          <ac:spMkLst>
            <pc:docMk/>
            <pc:sldMk cId="3568637727" sldId="1891"/>
            <ac:spMk id="20" creationId="{D1E9AEC9-BE98-479D-82EE-0BE49B0CA8F4}"/>
          </ac:spMkLst>
        </pc:spChg>
        <pc:grpChg chg="add del mod">
          <ac:chgData name="Daniel Baker" userId="3686adb0-94ee-4c4c-ac45-56747ba58c08" providerId="ADAL" clId="{CCD59375-6C58-483C-B28F-F19E2E32A8C7}" dt="2019-01-30T14:10:01.754" v="8982" actId="478"/>
          <ac:grpSpMkLst>
            <pc:docMk/>
            <pc:sldMk cId="3568637727" sldId="1891"/>
            <ac:grpSpMk id="6" creationId="{1E7EE3DC-AF41-4BAA-AFA8-373F138E609A}"/>
          </ac:grpSpMkLst>
        </pc:grpChg>
        <pc:grpChg chg="add del mod">
          <ac:chgData name="Daniel Baker" userId="3686adb0-94ee-4c4c-ac45-56747ba58c08" providerId="ADAL" clId="{CCD59375-6C58-483C-B28F-F19E2E32A8C7}" dt="2019-01-28T11:05:44.806" v="1112"/>
          <ac:grpSpMkLst>
            <pc:docMk/>
            <pc:sldMk cId="3568637727" sldId="1891"/>
            <ac:grpSpMk id="18" creationId="{7791057A-C68E-4E0F-899C-7A9AD2F616B5}"/>
          </ac:grpSpMkLst>
        </pc:grpChg>
        <pc:picChg chg="del">
          <ac:chgData name="Daniel Baker" userId="3686adb0-94ee-4c4c-ac45-56747ba58c08" providerId="ADAL" clId="{CCD59375-6C58-483C-B28F-F19E2E32A8C7}" dt="2019-01-28T11:00:18.740" v="1028" actId="478"/>
          <ac:picMkLst>
            <pc:docMk/>
            <pc:sldMk cId="3568637727" sldId="1891"/>
            <ac:picMk id="7" creationId="{812A16F5-35FC-44FA-855F-103A3054300C}"/>
          </ac:picMkLst>
        </pc:picChg>
        <pc:picChg chg="add del mod topLvl">
          <ac:chgData name="Daniel Baker" userId="3686adb0-94ee-4c4c-ac45-56747ba58c08" providerId="ADAL" clId="{CCD59375-6C58-483C-B28F-F19E2E32A8C7}" dt="2019-01-30T14:10:01.754" v="8982" actId="478"/>
          <ac:picMkLst>
            <pc:docMk/>
            <pc:sldMk cId="3568637727" sldId="1891"/>
            <ac:picMk id="10" creationId="{FC336395-F3C5-4E81-94DF-0025C9DCBEBF}"/>
          </ac:picMkLst>
        </pc:picChg>
        <pc:picChg chg="add">
          <ac:chgData name="Daniel Baker" userId="3686adb0-94ee-4c4c-ac45-56747ba58c08" providerId="ADAL" clId="{CCD59375-6C58-483C-B28F-F19E2E32A8C7}" dt="2019-01-30T14:10:03.158" v="8983"/>
          <ac:picMkLst>
            <pc:docMk/>
            <pc:sldMk cId="3568637727" sldId="1891"/>
            <ac:picMk id="11" creationId="{ED285761-9B75-41DF-8038-5264FC0B2333}"/>
          </ac:picMkLst>
        </pc:picChg>
        <pc:picChg chg="add mod modCrop">
          <ac:chgData name="Daniel Baker" userId="3686adb0-94ee-4c4c-ac45-56747ba58c08" providerId="ADAL" clId="{CCD59375-6C58-483C-B28F-F19E2E32A8C7}" dt="2019-01-28T11:05:43.387" v="1111" actId="164"/>
          <ac:picMkLst>
            <pc:docMk/>
            <pc:sldMk cId="3568637727" sldId="1891"/>
            <ac:picMk id="16" creationId="{882F63C5-E8A3-441B-A32C-4BA2D68B1EB6}"/>
          </ac:picMkLst>
        </pc:picChg>
        <pc:picChg chg="add del">
          <ac:chgData name="Daniel Baker" userId="3686adb0-94ee-4c4c-ac45-56747ba58c08" providerId="ADAL" clId="{CCD59375-6C58-483C-B28F-F19E2E32A8C7}" dt="2019-01-28T11:04:12.529" v="1093"/>
          <ac:picMkLst>
            <pc:docMk/>
            <pc:sldMk cId="3568637727" sldId="1891"/>
            <ac:picMk id="17" creationId="{F55497C8-84BB-4F1F-857E-2E0440FD0C01}"/>
          </ac:picMkLst>
        </pc:picChg>
        <pc:picChg chg="add mod">
          <ac:chgData name="Daniel Baker" userId="3686adb0-94ee-4c4c-ac45-56747ba58c08" providerId="ADAL" clId="{CCD59375-6C58-483C-B28F-F19E2E32A8C7}" dt="2019-01-28T11:06:15.919" v="1117" actId="1076"/>
          <ac:picMkLst>
            <pc:docMk/>
            <pc:sldMk cId="3568637727" sldId="1891"/>
            <ac:picMk id="19" creationId="{C65D8AC2-0281-4F84-89F9-B104CAF4ABED}"/>
          </ac:picMkLst>
        </pc:picChg>
        <pc:picChg chg="add mod">
          <ac:chgData name="Daniel Baker" userId="3686adb0-94ee-4c4c-ac45-56747ba58c08" providerId="ADAL" clId="{CCD59375-6C58-483C-B28F-F19E2E32A8C7}" dt="2019-01-28T11:05:43.387" v="1111" actId="164"/>
          <ac:picMkLst>
            <pc:docMk/>
            <pc:sldMk cId="3568637727" sldId="1891"/>
            <ac:picMk id="1026" creationId="{1924763E-D263-4FB7-A45E-732F172997AD}"/>
          </ac:picMkLst>
        </pc:picChg>
        <pc:picChg chg="add mod">
          <ac:chgData name="Daniel Baker" userId="3686adb0-94ee-4c4c-ac45-56747ba58c08" providerId="ADAL" clId="{CCD59375-6C58-483C-B28F-F19E2E32A8C7}" dt="2019-01-28T11:05:43.387" v="1111" actId="164"/>
          <ac:picMkLst>
            <pc:docMk/>
            <pc:sldMk cId="3568637727" sldId="1891"/>
            <ac:picMk id="1028" creationId="{C8B7431E-17A2-4AAD-929C-07B103F4899A}"/>
          </ac:picMkLst>
        </pc:picChg>
      </pc:sldChg>
      <pc:sldChg chg="addSp delSp modSp">
        <pc:chgData name="Daniel Baker" userId="3686adb0-94ee-4c4c-ac45-56747ba58c08" providerId="ADAL" clId="{CCD59375-6C58-483C-B28F-F19E2E32A8C7}" dt="2019-01-31T10:16:27.238" v="10425" actId="20577"/>
        <pc:sldMkLst>
          <pc:docMk/>
          <pc:sldMk cId="875075563" sldId="1892"/>
        </pc:sldMkLst>
        <pc:spChg chg="add mod">
          <ac:chgData name="Daniel Baker" userId="3686adb0-94ee-4c4c-ac45-56747ba58c08" providerId="ADAL" clId="{CCD59375-6C58-483C-B28F-F19E2E32A8C7}" dt="2019-01-31T10:16:27.238" v="10425" actId="20577"/>
          <ac:spMkLst>
            <pc:docMk/>
            <pc:sldMk cId="875075563" sldId="1892"/>
            <ac:spMk id="2" creationId="{6FF39C78-C55D-4361-80C3-F1F6B4548BD0}"/>
          </ac:spMkLst>
        </pc:spChg>
        <pc:spChg chg="topLvl">
          <ac:chgData name="Daniel Baker" userId="3686adb0-94ee-4c4c-ac45-56747ba58c08" providerId="ADAL" clId="{CCD59375-6C58-483C-B28F-F19E2E32A8C7}" dt="2019-01-30T14:10:09.557" v="8984" actId="478"/>
          <ac:spMkLst>
            <pc:docMk/>
            <pc:sldMk cId="875075563" sldId="1892"/>
            <ac:spMk id="7" creationId="{64D739DE-52C7-482D-9B68-2CF6DC15CE4A}"/>
          </ac:spMkLst>
        </pc:spChg>
        <pc:spChg chg="del mod">
          <ac:chgData name="Daniel Baker" userId="3686adb0-94ee-4c4c-ac45-56747ba58c08" providerId="ADAL" clId="{CCD59375-6C58-483C-B28F-F19E2E32A8C7}" dt="2019-01-28T11:11:30.144" v="1335" actId="478"/>
          <ac:spMkLst>
            <pc:docMk/>
            <pc:sldMk cId="875075563" sldId="1892"/>
            <ac:spMk id="9" creationId="{EF731CA3-83CC-49CE-A436-FC4E68109B4E}"/>
          </ac:spMkLst>
        </pc:spChg>
        <pc:spChg chg="del">
          <ac:chgData name="Daniel Baker" userId="3686adb0-94ee-4c4c-ac45-56747ba58c08" providerId="ADAL" clId="{CCD59375-6C58-483C-B28F-F19E2E32A8C7}" dt="2019-01-28T11:09:53.602" v="1318" actId="478"/>
          <ac:spMkLst>
            <pc:docMk/>
            <pc:sldMk cId="875075563" sldId="1892"/>
            <ac:spMk id="10" creationId="{EA14E13A-055B-45E0-93E2-FBAC24D6F2B6}"/>
          </ac:spMkLst>
        </pc:spChg>
        <pc:spChg chg="del mod">
          <ac:chgData name="Daniel Baker" userId="3686adb0-94ee-4c4c-ac45-56747ba58c08" providerId="ADAL" clId="{CCD59375-6C58-483C-B28F-F19E2E32A8C7}" dt="2019-01-28T11:09:57.291" v="1320" actId="478"/>
          <ac:spMkLst>
            <pc:docMk/>
            <pc:sldMk cId="875075563" sldId="1892"/>
            <ac:spMk id="12" creationId="{DAB75036-0FCE-4AF2-84D4-435798CF7525}"/>
          </ac:spMkLst>
        </pc:spChg>
        <pc:spChg chg="add mod">
          <ac:chgData name="Daniel Baker" userId="3686adb0-94ee-4c4c-ac45-56747ba58c08" providerId="ADAL" clId="{CCD59375-6C58-483C-B28F-F19E2E32A8C7}" dt="2019-01-28T11:31:31.245" v="1831" actId="120"/>
          <ac:spMkLst>
            <pc:docMk/>
            <pc:sldMk cId="875075563" sldId="1892"/>
            <ac:spMk id="13" creationId="{C30531CD-E7A0-4D82-B9E8-7237D8D9BD96}"/>
          </ac:spMkLst>
        </pc:spChg>
        <pc:grpChg chg="add del">
          <ac:chgData name="Daniel Baker" userId="3686adb0-94ee-4c4c-ac45-56747ba58c08" providerId="ADAL" clId="{CCD59375-6C58-483C-B28F-F19E2E32A8C7}" dt="2019-01-30T14:10:09.557" v="8984" actId="478"/>
          <ac:grpSpMkLst>
            <pc:docMk/>
            <pc:sldMk cId="875075563" sldId="1892"/>
            <ac:grpSpMk id="6" creationId="{25FA5E4B-1330-43A5-B3AF-8727146FCD87}"/>
          </ac:grpSpMkLst>
        </pc:grpChg>
        <pc:picChg chg="add mod">
          <ac:chgData name="Daniel Baker" userId="3686adb0-94ee-4c4c-ac45-56747ba58c08" providerId="ADAL" clId="{CCD59375-6C58-483C-B28F-F19E2E32A8C7}" dt="2019-01-30T14:39:17.210" v="9247" actId="14100"/>
          <ac:picMkLst>
            <pc:docMk/>
            <pc:sldMk cId="875075563" sldId="1892"/>
            <ac:picMk id="3" creationId="{2940CFF2-D24C-4970-B5F7-AF62255DD1C6}"/>
          </ac:picMkLst>
        </pc:picChg>
        <pc:picChg chg="add del mod">
          <ac:chgData name="Daniel Baker" userId="3686adb0-94ee-4c4c-ac45-56747ba58c08" providerId="ADAL" clId="{CCD59375-6C58-483C-B28F-F19E2E32A8C7}" dt="2019-01-28T11:17:01.736" v="1523" actId="478"/>
          <ac:picMkLst>
            <pc:docMk/>
            <pc:sldMk cId="875075563" sldId="1892"/>
            <ac:picMk id="4" creationId="{641CF61A-1632-4F9D-800B-A7CFE2442FE8}"/>
          </ac:picMkLst>
        </pc:picChg>
        <pc:picChg chg="add del mod">
          <ac:chgData name="Daniel Baker" userId="3686adb0-94ee-4c4c-ac45-56747ba58c08" providerId="ADAL" clId="{CCD59375-6C58-483C-B28F-F19E2E32A8C7}" dt="2019-01-31T10:15:37.192" v="10413"/>
          <ac:picMkLst>
            <pc:docMk/>
            <pc:sldMk cId="875075563" sldId="1892"/>
            <ac:picMk id="5" creationId="{DC597841-9AD4-47F8-A355-98623408DF11}"/>
          </ac:picMkLst>
        </pc:picChg>
        <pc:picChg chg="del topLvl">
          <ac:chgData name="Daniel Baker" userId="3686adb0-94ee-4c4c-ac45-56747ba58c08" providerId="ADAL" clId="{CCD59375-6C58-483C-B28F-F19E2E32A8C7}" dt="2019-01-30T14:10:09.557" v="8984" actId="478"/>
          <ac:picMkLst>
            <pc:docMk/>
            <pc:sldMk cId="875075563" sldId="1892"/>
            <ac:picMk id="8" creationId="{ACDE2B18-DF6F-4FC9-8374-E984CC6FD20B}"/>
          </ac:picMkLst>
        </pc:picChg>
        <pc:picChg chg="add">
          <ac:chgData name="Daniel Baker" userId="3686adb0-94ee-4c4c-ac45-56747ba58c08" providerId="ADAL" clId="{CCD59375-6C58-483C-B28F-F19E2E32A8C7}" dt="2019-01-30T14:10:09.996" v="8985"/>
          <ac:picMkLst>
            <pc:docMk/>
            <pc:sldMk cId="875075563" sldId="1892"/>
            <ac:picMk id="9" creationId="{C7BF1BBB-4B51-47BF-8CF6-96CA02E23C2E}"/>
          </ac:picMkLst>
        </pc:picChg>
        <pc:picChg chg="del">
          <ac:chgData name="Daniel Baker" userId="3686adb0-94ee-4c4c-ac45-56747ba58c08" providerId="ADAL" clId="{CCD59375-6C58-483C-B28F-F19E2E32A8C7}" dt="2019-01-28T11:09:52.763" v="1317" actId="478"/>
          <ac:picMkLst>
            <pc:docMk/>
            <pc:sldMk cId="875075563" sldId="1892"/>
            <ac:picMk id="11" creationId="{FAAACC74-1680-4D1A-98F9-CC147397AF2D}"/>
          </ac:picMkLst>
        </pc:picChg>
      </pc:sldChg>
      <pc:sldChg chg="addSp delSp modSp">
        <pc:chgData name="Daniel Baker" userId="3686adb0-94ee-4c4c-ac45-56747ba58c08" providerId="ADAL" clId="{CCD59375-6C58-483C-B28F-F19E2E32A8C7}" dt="2019-01-31T10:16:40.617" v="10430" actId="14100"/>
        <pc:sldMkLst>
          <pc:docMk/>
          <pc:sldMk cId="447015450" sldId="1893"/>
        </pc:sldMkLst>
        <pc:spChg chg="add mod">
          <ac:chgData name="Daniel Baker" userId="3686adb0-94ee-4c4c-ac45-56747ba58c08" providerId="ADAL" clId="{CCD59375-6C58-483C-B28F-F19E2E32A8C7}" dt="2019-01-28T11:19:52.969" v="1547" actId="14100"/>
          <ac:spMkLst>
            <pc:docMk/>
            <pc:sldMk cId="447015450" sldId="1893"/>
            <ac:spMk id="2" creationId="{C65ECCF8-9534-4DB5-A8F4-1DC75A2276EB}"/>
          </ac:spMkLst>
        </pc:spChg>
        <pc:spChg chg="add mod">
          <ac:chgData name="Daniel Baker" userId="3686adb0-94ee-4c4c-ac45-56747ba58c08" providerId="ADAL" clId="{CCD59375-6C58-483C-B28F-F19E2E32A8C7}" dt="2019-01-31T10:16:40.617" v="10430" actId="14100"/>
          <ac:spMkLst>
            <pc:docMk/>
            <pc:sldMk cId="447015450" sldId="1893"/>
            <ac:spMk id="3" creationId="{4A00FE7F-7D66-40B1-8E88-54DF4F7DEA42}"/>
          </ac:spMkLst>
        </pc:spChg>
        <pc:spChg chg="topLvl">
          <ac:chgData name="Daniel Baker" userId="3686adb0-94ee-4c4c-ac45-56747ba58c08" providerId="ADAL" clId="{CCD59375-6C58-483C-B28F-F19E2E32A8C7}" dt="2019-01-30T14:10:16.478" v="8986" actId="478"/>
          <ac:spMkLst>
            <pc:docMk/>
            <pc:sldMk cId="447015450" sldId="1893"/>
            <ac:spMk id="7" creationId="{01D67E5E-05DB-4B81-B57B-F8B3F119733A}"/>
          </ac:spMkLst>
        </pc:spChg>
        <pc:spChg chg="del">
          <ac:chgData name="Daniel Baker" userId="3686adb0-94ee-4c4c-ac45-56747ba58c08" providerId="ADAL" clId="{CCD59375-6C58-483C-B28F-F19E2E32A8C7}" dt="2019-01-28T11:18:39.381" v="1528" actId="478"/>
          <ac:spMkLst>
            <pc:docMk/>
            <pc:sldMk cId="447015450" sldId="1893"/>
            <ac:spMk id="9" creationId="{E906EC52-FB78-44B1-BB96-B3C03EB5D1CA}"/>
          </ac:spMkLst>
        </pc:spChg>
        <pc:spChg chg="del mod">
          <ac:chgData name="Daniel Baker" userId="3686adb0-94ee-4c4c-ac45-56747ba58c08" providerId="ADAL" clId="{CCD59375-6C58-483C-B28F-F19E2E32A8C7}" dt="2019-01-28T11:18:38.833" v="1527" actId="478"/>
          <ac:spMkLst>
            <pc:docMk/>
            <pc:sldMk cId="447015450" sldId="1893"/>
            <ac:spMk id="11" creationId="{02AA659A-753C-4CE2-899D-AF00EB975D0D}"/>
          </ac:spMkLst>
        </pc:spChg>
        <pc:spChg chg="del mod">
          <ac:chgData name="Daniel Baker" userId="3686adb0-94ee-4c4c-ac45-56747ba58c08" providerId="ADAL" clId="{CCD59375-6C58-483C-B28F-F19E2E32A8C7}" dt="2019-01-28T11:20:01.072" v="1549" actId="478"/>
          <ac:spMkLst>
            <pc:docMk/>
            <pc:sldMk cId="447015450" sldId="1893"/>
            <ac:spMk id="12" creationId="{8F7C1CE3-2B66-4388-A74A-D7D6F97A9989}"/>
          </ac:spMkLst>
        </pc:spChg>
        <pc:spChg chg="add mod">
          <ac:chgData name="Daniel Baker" userId="3686adb0-94ee-4c4c-ac45-56747ba58c08" providerId="ADAL" clId="{CCD59375-6C58-483C-B28F-F19E2E32A8C7}" dt="2019-01-28T11:31:26.555" v="1830" actId="120"/>
          <ac:spMkLst>
            <pc:docMk/>
            <pc:sldMk cId="447015450" sldId="1893"/>
            <ac:spMk id="13" creationId="{BD7C846B-FA86-4DFA-8A53-134510812D5E}"/>
          </ac:spMkLst>
        </pc:spChg>
        <pc:grpChg chg="add del">
          <ac:chgData name="Daniel Baker" userId="3686adb0-94ee-4c4c-ac45-56747ba58c08" providerId="ADAL" clId="{CCD59375-6C58-483C-B28F-F19E2E32A8C7}" dt="2019-01-30T14:10:16.478" v="8986" actId="478"/>
          <ac:grpSpMkLst>
            <pc:docMk/>
            <pc:sldMk cId="447015450" sldId="1893"/>
            <ac:grpSpMk id="6" creationId="{A188ADBA-4DCE-4F43-B87D-33E44E823A85}"/>
          </ac:grpSpMkLst>
        </pc:grpChg>
        <pc:picChg chg="del topLvl">
          <ac:chgData name="Daniel Baker" userId="3686adb0-94ee-4c4c-ac45-56747ba58c08" providerId="ADAL" clId="{CCD59375-6C58-483C-B28F-F19E2E32A8C7}" dt="2019-01-30T14:10:16.478" v="8986" actId="478"/>
          <ac:picMkLst>
            <pc:docMk/>
            <pc:sldMk cId="447015450" sldId="1893"/>
            <ac:picMk id="8" creationId="{4F77D36D-3C8B-4E42-9650-F99505F5FCD9}"/>
          </ac:picMkLst>
        </pc:picChg>
        <pc:picChg chg="add">
          <ac:chgData name="Daniel Baker" userId="3686adb0-94ee-4c4c-ac45-56747ba58c08" providerId="ADAL" clId="{CCD59375-6C58-483C-B28F-F19E2E32A8C7}" dt="2019-01-30T14:10:16.964" v="8987"/>
          <ac:picMkLst>
            <pc:docMk/>
            <pc:sldMk cId="447015450" sldId="1893"/>
            <ac:picMk id="9" creationId="{D742990C-8918-4B40-9854-15D7171C4D75}"/>
          </ac:picMkLst>
        </pc:picChg>
        <pc:picChg chg="del">
          <ac:chgData name="Daniel Baker" userId="3686adb0-94ee-4c4c-ac45-56747ba58c08" providerId="ADAL" clId="{CCD59375-6C58-483C-B28F-F19E2E32A8C7}" dt="2019-01-28T11:18:36.676" v="1525" actId="478"/>
          <ac:picMkLst>
            <pc:docMk/>
            <pc:sldMk cId="447015450" sldId="1893"/>
            <ac:picMk id="10" creationId="{DCB7691A-C3E3-4DF4-9613-3DAB88E0C3AC}"/>
          </ac:picMkLst>
        </pc:picChg>
      </pc:sldChg>
      <pc:sldChg chg="addSp delSp modSp">
        <pc:chgData name="Daniel Baker" userId="3686adb0-94ee-4c4c-ac45-56747ba58c08" providerId="ADAL" clId="{CCD59375-6C58-483C-B28F-F19E2E32A8C7}" dt="2019-01-31T09:15:12.648" v="10075" actId="6549"/>
        <pc:sldMkLst>
          <pc:docMk/>
          <pc:sldMk cId="3898853253" sldId="1905"/>
        </pc:sldMkLst>
        <pc:spChg chg="mod">
          <ac:chgData name="Daniel Baker" userId="3686adb0-94ee-4c4c-ac45-56747ba58c08" providerId="ADAL" clId="{CCD59375-6C58-483C-B28F-F19E2E32A8C7}" dt="2019-01-31T09:15:12.648" v="10075" actId="6549"/>
          <ac:spMkLst>
            <pc:docMk/>
            <pc:sldMk cId="3898853253" sldId="1905"/>
            <ac:spMk id="2" creationId="{454B45AA-B474-422B-A9AE-A454242BAC70}"/>
          </ac:spMkLst>
        </pc:spChg>
        <pc:spChg chg="del mod">
          <ac:chgData name="Daniel Baker" userId="3686adb0-94ee-4c4c-ac45-56747ba58c08" providerId="ADAL" clId="{CCD59375-6C58-483C-B28F-F19E2E32A8C7}" dt="2019-01-28T11:29:29.345" v="1759" actId="478"/>
          <ac:spMkLst>
            <pc:docMk/>
            <pc:sldMk cId="3898853253" sldId="1905"/>
            <ac:spMk id="3" creationId="{D3A84E69-1CE2-444D-AFCE-E8D719FDB945}"/>
          </ac:spMkLst>
        </pc:spChg>
        <pc:spChg chg="del">
          <ac:chgData name="Daniel Baker" userId="3686adb0-94ee-4c4c-ac45-56747ba58c08" providerId="ADAL" clId="{CCD59375-6C58-483C-B28F-F19E2E32A8C7}" dt="2019-01-28T11:28:29.802" v="1749" actId="478"/>
          <ac:spMkLst>
            <pc:docMk/>
            <pc:sldMk cId="3898853253" sldId="1905"/>
            <ac:spMk id="6" creationId="{D267F177-8E10-46E0-99C3-529BA2FE9A05}"/>
          </ac:spMkLst>
        </pc:spChg>
        <pc:spChg chg="add mod">
          <ac:chgData name="Daniel Baker" userId="3686adb0-94ee-4c4c-ac45-56747ba58c08" providerId="ADAL" clId="{CCD59375-6C58-483C-B28F-F19E2E32A8C7}" dt="2019-01-30T14:16:46.777" v="9081" actId="14100"/>
          <ac:spMkLst>
            <pc:docMk/>
            <pc:sldMk cId="3898853253" sldId="1905"/>
            <ac:spMk id="8" creationId="{B705923D-4EF0-4B4B-A51F-E62A87A167D6}"/>
          </ac:spMkLst>
        </pc:spChg>
        <pc:picChg chg="del">
          <ac:chgData name="Daniel Baker" userId="3686adb0-94ee-4c4c-ac45-56747ba58c08" providerId="ADAL" clId="{CCD59375-6C58-483C-B28F-F19E2E32A8C7}" dt="2019-01-30T14:08:59.599" v="8969" actId="478"/>
          <ac:picMkLst>
            <pc:docMk/>
            <pc:sldMk cId="3898853253" sldId="1905"/>
            <ac:picMk id="5" creationId="{7ACD5746-41C4-4837-AB9A-D93DE267629C}"/>
          </ac:picMkLst>
        </pc:picChg>
        <pc:picChg chg="add del">
          <ac:chgData name="Daniel Baker" userId="3686adb0-94ee-4c4c-ac45-56747ba58c08" providerId="ADAL" clId="{CCD59375-6C58-483C-B28F-F19E2E32A8C7}" dt="2019-01-30T14:09:07.119" v="8971" actId="478"/>
          <ac:picMkLst>
            <pc:docMk/>
            <pc:sldMk cId="3898853253" sldId="1905"/>
            <ac:picMk id="7" creationId="{B18171A5-1EF7-49C3-B1C4-6691A92D75C1}"/>
          </ac:picMkLst>
        </pc:picChg>
        <pc:picChg chg="add">
          <ac:chgData name="Daniel Baker" userId="3686adb0-94ee-4c4c-ac45-56747ba58c08" providerId="ADAL" clId="{CCD59375-6C58-483C-B28F-F19E2E32A8C7}" dt="2019-01-30T14:09:00.947" v="8970"/>
          <ac:picMkLst>
            <pc:docMk/>
            <pc:sldMk cId="3898853253" sldId="1905"/>
            <ac:picMk id="9" creationId="{8C2811AB-2528-4738-A4DA-890D160E5182}"/>
          </ac:picMkLst>
        </pc:picChg>
      </pc:sldChg>
      <pc:sldChg chg="addSp delSp modSp modNotesTx">
        <pc:chgData name="Daniel Baker" userId="3686adb0-94ee-4c4c-ac45-56747ba58c08" providerId="ADAL" clId="{CCD59375-6C58-483C-B28F-F19E2E32A8C7}" dt="2019-01-30T14:10:23.586" v="8989"/>
        <pc:sldMkLst>
          <pc:docMk/>
          <pc:sldMk cId="3809683921" sldId="1906"/>
        </pc:sldMkLst>
        <pc:spChg chg="del">
          <ac:chgData name="Daniel Baker" userId="3686adb0-94ee-4c4c-ac45-56747ba58c08" providerId="ADAL" clId="{CCD59375-6C58-483C-B28F-F19E2E32A8C7}" dt="2019-01-28T11:31:02.883" v="1819" actId="478"/>
          <ac:spMkLst>
            <pc:docMk/>
            <pc:sldMk cId="3809683921" sldId="1906"/>
            <ac:spMk id="2" creationId="{1FF74ED2-7C0F-4A3B-99ED-148A0B1F1B8C}"/>
          </ac:spMkLst>
        </pc:spChg>
        <pc:spChg chg="del mod">
          <ac:chgData name="Daniel Baker" userId="3686adb0-94ee-4c4c-ac45-56747ba58c08" providerId="ADAL" clId="{CCD59375-6C58-483C-B28F-F19E2E32A8C7}" dt="2019-01-28T11:32:42.009" v="1841" actId="478"/>
          <ac:spMkLst>
            <pc:docMk/>
            <pc:sldMk cId="3809683921" sldId="1906"/>
            <ac:spMk id="3" creationId="{D5F441AD-60D1-4C98-BB47-C9F6A636C485}"/>
          </ac:spMkLst>
        </pc:spChg>
        <pc:spChg chg="add del mod">
          <ac:chgData name="Daniel Baker" userId="3686adb0-94ee-4c4c-ac45-56747ba58c08" providerId="ADAL" clId="{CCD59375-6C58-483C-B28F-F19E2E32A8C7}" dt="2019-01-28T11:31:05.551" v="1820" actId="478"/>
          <ac:spMkLst>
            <pc:docMk/>
            <pc:sldMk cId="3809683921" sldId="1906"/>
            <ac:spMk id="5" creationId="{4552E6F8-43AE-44F3-814C-E25F6CF4471D}"/>
          </ac:spMkLst>
        </pc:spChg>
        <pc:spChg chg="topLvl">
          <ac:chgData name="Daniel Baker" userId="3686adb0-94ee-4c4c-ac45-56747ba58c08" providerId="ADAL" clId="{CCD59375-6C58-483C-B28F-F19E2E32A8C7}" dt="2019-01-30T14:10:23.051" v="8988" actId="478"/>
          <ac:spMkLst>
            <pc:docMk/>
            <pc:sldMk cId="3809683921" sldId="1906"/>
            <ac:spMk id="7" creationId="{6603072F-22BD-426E-94E0-28D308823CD8}"/>
          </ac:spMkLst>
        </pc:spChg>
        <pc:spChg chg="add mod">
          <ac:chgData name="Daniel Baker" userId="3686adb0-94ee-4c4c-ac45-56747ba58c08" providerId="ADAL" clId="{CCD59375-6C58-483C-B28F-F19E2E32A8C7}" dt="2019-01-28T11:31:20.779" v="1829" actId="120"/>
          <ac:spMkLst>
            <pc:docMk/>
            <pc:sldMk cId="3809683921" sldId="1906"/>
            <ac:spMk id="9" creationId="{87C83CE4-B0FC-416E-B0A9-E8B5E96AB812}"/>
          </ac:spMkLst>
        </pc:spChg>
        <pc:spChg chg="add mod">
          <ac:chgData name="Daniel Baker" userId="3686adb0-94ee-4c4c-ac45-56747ba58c08" providerId="ADAL" clId="{CCD59375-6C58-483C-B28F-F19E2E32A8C7}" dt="2019-01-28T11:35:30.742" v="1951" actId="20577"/>
          <ac:spMkLst>
            <pc:docMk/>
            <pc:sldMk cId="3809683921" sldId="1906"/>
            <ac:spMk id="10" creationId="{99C44A8C-CF0A-4181-AFEC-D84CB54668AF}"/>
          </ac:spMkLst>
        </pc:spChg>
        <pc:grpChg chg="add del">
          <ac:chgData name="Daniel Baker" userId="3686adb0-94ee-4c4c-ac45-56747ba58c08" providerId="ADAL" clId="{CCD59375-6C58-483C-B28F-F19E2E32A8C7}" dt="2019-01-30T14:10:23.051" v="8988" actId="478"/>
          <ac:grpSpMkLst>
            <pc:docMk/>
            <pc:sldMk cId="3809683921" sldId="1906"/>
            <ac:grpSpMk id="6" creationId="{0E27E23C-7CE0-46F1-BFA3-86BC56EA9899}"/>
          </ac:grpSpMkLst>
        </pc:grpChg>
        <pc:picChg chg="del topLvl">
          <ac:chgData name="Daniel Baker" userId="3686adb0-94ee-4c4c-ac45-56747ba58c08" providerId="ADAL" clId="{CCD59375-6C58-483C-B28F-F19E2E32A8C7}" dt="2019-01-30T14:10:23.051" v="8988" actId="478"/>
          <ac:picMkLst>
            <pc:docMk/>
            <pc:sldMk cId="3809683921" sldId="1906"/>
            <ac:picMk id="8" creationId="{59B66C1A-48F7-4F98-971A-E13F2098575E}"/>
          </ac:picMkLst>
        </pc:picChg>
        <pc:picChg chg="add">
          <ac:chgData name="Daniel Baker" userId="3686adb0-94ee-4c4c-ac45-56747ba58c08" providerId="ADAL" clId="{CCD59375-6C58-483C-B28F-F19E2E32A8C7}" dt="2019-01-28T11:41:44.407" v="2074"/>
          <ac:picMkLst>
            <pc:docMk/>
            <pc:sldMk cId="3809683921" sldId="1906"/>
            <ac:picMk id="11" creationId="{193DF578-72D3-437A-B588-D87C1A5DF5B3}"/>
          </ac:picMkLst>
        </pc:picChg>
        <pc:picChg chg="add">
          <ac:chgData name="Daniel Baker" userId="3686adb0-94ee-4c4c-ac45-56747ba58c08" providerId="ADAL" clId="{CCD59375-6C58-483C-B28F-F19E2E32A8C7}" dt="2019-01-30T14:10:23.586" v="8989"/>
          <ac:picMkLst>
            <pc:docMk/>
            <pc:sldMk cId="3809683921" sldId="1906"/>
            <ac:picMk id="12" creationId="{AB77290E-EEAE-4DBC-B1FD-BA67BAB701B0}"/>
          </ac:picMkLst>
        </pc:picChg>
      </pc:sldChg>
      <pc:sldChg chg="addSp delSp modSp modNotesTx">
        <pc:chgData name="Daniel Baker" userId="3686adb0-94ee-4c4c-ac45-56747ba58c08" providerId="ADAL" clId="{CCD59375-6C58-483C-B28F-F19E2E32A8C7}" dt="2019-01-30T14:10:38.161" v="8993"/>
        <pc:sldMkLst>
          <pc:docMk/>
          <pc:sldMk cId="1019874835" sldId="1907"/>
        </pc:sldMkLst>
        <pc:spChg chg="del">
          <ac:chgData name="Daniel Baker" userId="3686adb0-94ee-4c4c-ac45-56747ba58c08" providerId="ADAL" clId="{CCD59375-6C58-483C-B28F-F19E2E32A8C7}" dt="2019-01-28T11:42:02.246" v="2077" actId="478"/>
          <ac:spMkLst>
            <pc:docMk/>
            <pc:sldMk cId="1019874835" sldId="1907"/>
            <ac:spMk id="2" creationId="{1FF74ED2-7C0F-4A3B-99ED-148A0B1F1B8C}"/>
          </ac:spMkLst>
        </pc:spChg>
        <pc:spChg chg="del mod">
          <ac:chgData name="Daniel Baker" userId="3686adb0-94ee-4c4c-ac45-56747ba58c08" providerId="ADAL" clId="{CCD59375-6C58-483C-B28F-F19E2E32A8C7}" dt="2019-01-28T11:43:25.385" v="2102" actId="478"/>
          <ac:spMkLst>
            <pc:docMk/>
            <pc:sldMk cId="1019874835" sldId="1907"/>
            <ac:spMk id="3" creationId="{D5F441AD-60D1-4C98-BB47-C9F6A636C485}"/>
          </ac:spMkLst>
        </pc:spChg>
        <pc:spChg chg="add del mod">
          <ac:chgData name="Daniel Baker" userId="3686adb0-94ee-4c4c-ac45-56747ba58c08" providerId="ADAL" clId="{CCD59375-6C58-483C-B28F-F19E2E32A8C7}" dt="2019-01-28T11:42:04.395" v="2078" actId="478"/>
          <ac:spMkLst>
            <pc:docMk/>
            <pc:sldMk cId="1019874835" sldId="1907"/>
            <ac:spMk id="6" creationId="{8363E901-1D15-4755-97B9-B8CE92EEB821}"/>
          </ac:spMkLst>
        </pc:spChg>
        <pc:spChg chg="topLvl">
          <ac:chgData name="Daniel Baker" userId="3686adb0-94ee-4c4c-ac45-56747ba58c08" providerId="ADAL" clId="{CCD59375-6C58-483C-B28F-F19E2E32A8C7}" dt="2019-01-30T14:10:37.692" v="8992" actId="478"/>
          <ac:spMkLst>
            <pc:docMk/>
            <pc:sldMk cId="1019874835" sldId="1907"/>
            <ac:spMk id="8" creationId="{04D566E5-3999-4226-9EC6-A04D28899EE7}"/>
          </ac:spMkLst>
        </pc:spChg>
        <pc:spChg chg="add mod">
          <ac:chgData name="Daniel Baker" userId="3686adb0-94ee-4c4c-ac45-56747ba58c08" providerId="ADAL" clId="{CCD59375-6C58-483C-B28F-F19E2E32A8C7}" dt="2019-01-28T11:42:33.411" v="2097" actId="20577"/>
          <ac:spMkLst>
            <pc:docMk/>
            <pc:sldMk cId="1019874835" sldId="1907"/>
            <ac:spMk id="10" creationId="{35749FBD-55A7-4DAC-8313-530C0566F06D}"/>
          </ac:spMkLst>
        </pc:spChg>
        <pc:spChg chg="add mod">
          <ac:chgData name="Daniel Baker" userId="3686adb0-94ee-4c4c-ac45-56747ba58c08" providerId="ADAL" clId="{CCD59375-6C58-483C-B28F-F19E2E32A8C7}" dt="2019-01-28T11:44:08.922" v="2107" actId="1076"/>
          <ac:spMkLst>
            <pc:docMk/>
            <pc:sldMk cId="1019874835" sldId="1907"/>
            <ac:spMk id="11" creationId="{07E9C1EE-39FC-41AA-B479-19A9C0D3FAD3}"/>
          </ac:spMkLst>
        </pc:spChg>
        <pc:grpChg chg="add del">
          <ac:chgData name="Daniel Baker" userId="3686adb0-94ee-4c4c-ac45-56747ba58c08" providerId="ADAL" clId="{CCD59375-6C58-483C-B28F-F19E2E32A8C7}" dt="2019-01-30T14:10:37.692" v="8992" actId="478"/>
          <ac:grpSpMkLst>
            <pc:docMk/>
            <pc:sldMk cId="1019874835" sldId="1907"/>
            <ac:grpSpMk id="7" creationId="{22B5FC97-D24A-4A65-B65E-CED98EAB4AF8}"/>
          </ac:grpSpMkLst>
        </pc:grpChg>
        <pc:picChg chg="mod">
          <ac:chgData name="Daniel Baker" userId="3686adb0-94ee-4c4c-ac45-56747ba58c08" providerId="ADAL" clId="{CCD59375-6C58-483C-B28F-F19E2E32A8C7}" dt="2019-01-28T11:42:46.255" v="2099" actId="1076"/>
          <ac:picMkLst>
            <pc:docMk/>
            <pc:sldMk cId="1019874835" sldId="1907"/>
            <ac:picMk id="5" creationId="{C3443658-418B-4679-9B77-63FE11189377}"/>
          </ac:picMkLst>
        </pc:picChg>
        <pc:picChg chg="del topLvl">
          <ac:chgData name="Daniel Baker" userId="3686adb0-94ee-4c4c-ac45-56747ba58c08" providerId="ADAL" clId="{CCD59375-6C58-483C-B28F-F19E2E32A8C7}" dt="2019-01-30T14:10:37.692" v="8992" actId="478"/>
          <ac:picMkLst>
            <pc:docMk/>
            <pc:sldMk cId="1019874835" sldId="1907"/>
            <ac:picMk id="9" creationId="{08B713CD-8869-44B0-B571-DD909865D3B5}"/>
          </ac:picMkLst>
        </pc:picChg>
        <pc:picChg chg="add">
          <ac:chgData name="Daniel Baker" userId="3686adb0-94ee-4c4c-ac45-56747ba58c08" providerId="ADAL" clId="{CCD59375-6C58-483C-B28F-F19E2E32A8C7}" dt="2019-01-30T14:10:38.161" v="8993"/>
          <ac:picMkLst>
            <pc:docMk/>
            <pc:sldMk cId="1019874835" sldId="1907"/>
            <ac:picMk id="12" creationId="{C135E227-DDA8-4679-A2CE-DF02D5D07D2D}"/>
          </ac:picMkLst>
        </pc:picChg>
      </pc:sldChg>
      <pc:sldChg chg="addSp delSp modSp">
        <pc:chgData name="Daniel Baker" userId="3686adb0-94ee-4c4c-ac45-56747ba58c08" providerId="ADAL" clId="{CCD59375-6C58-483C-B28F-F19E2E32A8C7}" dt="2019-01-31T10:17:10.549" v="10431" actId="113"/>
        <pc:sldMkLst>
          <pc:docMk/>
          <pc:sldMk cId="2348057006" sldId="1908"/>
        </pc:sldMkLst>
        <pc:spChg chg="del">
          <ac:chgData name="Daniel Baker" userId="3686adb0-94ee-4c4c-ac45-56747ba58c08" providerId="ADAL" clId="{CCD59375-6C58-483C-B28F-F19E2E32A8C7}" dt="2019-01-28T11:45:47.213" v="2110" actId="478"/>
          <ac:spMkLst>
            <pc:docMk/>
            <pc:sldMk cId="2348057006" sldId="1908"/>
            <ac:spMk id="2" creationId="{1FF74ED2-7C0F-4A3B-99ED-148A0B1F1B8C}"/>
          </ac:spMkLst>
        </pc:spChg>
        <pc:spChg chg="del mod">
          <ac:chgData name="Daniel Baker" userId="3686adb0-94ee-4c4c-ac45-56747ba58c08" providerId="ADAL" clId="{CCD59375-6C58-483C-B28F-F19E2E32A8C7}" dt="2019-01-28T11:46:22.751" v="2124" actId="478"/>
          <ac:spMkLst>
            <pc:docMk/>
            <pc:sldMk cId="2348057006" sldId="1908"/>
            <ac:spMk id="3" creationId="{D5F441AD-60D1-4C98-BB47-C9F6A636C485}"/>
          </ac:spMkLst>
        </pc:spChg>
        <pc:spChg chg="add del mod">
          <ac:chgData name="Daniel Baker" userId="3686adb0-94ee-4c4c-ac45-56747ba58c08" providerId="ADAL" clId="{CCD59375-6C58-483C-B28F-F19E2E32A8C7}" dt="2019-01-28T11:45:52.071" v="2111" actId="478"/>
          <ac:spMkLst>
            <pc:docMk/>
            <pc:sldMk cId="2348057006" sldId="1908"/>
            <ac:spMk id="5" creationId="{0E4848F8-B030-41A2-97D3-E33BCE864BD7}"/>
          </ac:spMkLst>
        </pc:spChg>
        <pc:spChg chg="topLvl">
          <ac:chgData name="Daniel Baker" userId="3686adb0-94ee-4c4c-ac45-56747ba58c08" providerId="ADAL" clId="{CCD59375-6C58-483C-B28F-F19E2E32A8C7}" dt="2019-01-30T14:10:43.583" v="8994" actId="478"/>
          <ac:spMkLst>
            <pc:docMk/>
            <pc:sldMk cId="2348057006" sldId="1908"/>
            <ac:spMk id="8" creationId="{DD06E706-6617-4A50-8880-9E9C19AB1DB6}"/>
          </ac:spMkLst>
        </pc:spChg>
        <pc:spChg chg="add mod">
          <ac:chgData name="Daniel Baker" userId="3686adb0-94ee-4c4c-ac45-56747ba58c08" providerId="ADAL" clId="{CCD59375-6C58-483C-B28F-F19E2E32A8C7}" dt="2019-01-28T11:46:12.418" v="2121" actId="20577"/>
          <ac:spMkLst>
            <pc:docMk/>
            <pc:sldMk cId="2348057006" sldId="1908"/>
            <ac:spMk id="10" creationId="{5D6CA4DB-7B7C-4916-A3C1-6820468DB1FC}"/>
          </ac:spMkLst>
        </pc:spChg>
        <pc:spChg chg="add mod">
          <ac:chgData name="Daniel Baker" userId="3686adb0-94ee-4c4c-ac45-56747ba58c08" providerId="ADAL" clId="{CCD59375-6C58-483C-B28F-F19E2E32A8C7}" dt="2019-01-31T10:17:10.549" v="10431" actId="113"/>
          <ac:spMkLst>
            <pc:docMk/>
            <pc:sldMk cId="2348057006" sldId="1908"/>
            <ac:spMk id="11" creationId="{3DC155C5-7386-437B-8CCA-AD2DB6275E55}"/>
          </ac:spMkLst>
        </pc:spChg>
        <pc:spChg chg="add mod">
          <ac:chgData name="Daniel Baker" userId="3686adb0-94ee-4c4c-ac45-56747ba58c08" providerId="ADAL" clId="{CCD59375-6C58-483C-B28F-F19E2E32A8C7}" dt="2019-01-28T11:49:18.797" v="2234" actId="1076"/>
          <ac:spMkLst>
            <pc:docMk/>
            <pc:sldMk cId="2348057006" sldId="1908"/>
            <ac:spMk id="12" creationId="{47AF9A60-4260-4130-AC0C-C6CEF28F2325}"/>
          </ac:spMkLst>
        </pc:spChg>
        <pc:grpChg chg="add del">
          <ac:chgData name="Daniel Baker" userId="3686adb0-94ee-4c4c-ac45-56747ba58c08" providerId="ADAL" clId="{CCD59375-6C58-483C-B28F-F19E2E32A8C7}" dt="2019-01-30T14:10:43.583" v="8994" actId="478"/>
          <ac:grpSpMkLst>
            <pc:docMk/>
            <pc:sldMk cId="2348057006" sldId="1908"/>
            <ac:grpSpMk id="7" creationId="{FF3C45F5-4014-4396-A700-A26EB07FEBCC}"/>
          </ac:grpSpMkLst>
        </pc:grpChg>
        <pc:picChg chg="del topLvl">
          <ac:chgData name="Daniel Baker" userId="3686adb0-94ee-4c4c-ac45-56747ba58c08" providerId="ADAL" clId="{CCD59375-6C58-483C-B28F-F19E2E32A8C7}" dt="2019-01-30T14:10:43.583" v="8994" actId="478"/>
          <ac:picMkLst>
            <pc:docMk/>
            <pc:sldMk cId="2348057006" sldId="1908"/>
            <ac:picMk id="9" creationId="{76A42916-0D3E-4DBE-94D1-AD1BB8291012}"/>
          </ac:picMkLst>
        </pc:picChg>
        <pc:picChg chg="add">
          <ac:chgData name="Daniel Baker" userId="3686adb0-94ee-4c4c-ac45-56747ba58c08" providerId="ADAL" clId="{CCD59375-6C58-483C-B28F-F19E2E32A8C7}" dt="2019-01-30T14:10:44.350" v="8995"/>
          <ac:picMkLst>
            <pc:docMk/>
            <pc:sldMk cId="2348057006" sldId="1908"/>
            <ac:picMk id="13" creationId="{4F67FDF7-F369-4FEB-B6A4-74449205E83B}"/>
          </ac:picMkLst>
        </pc:picChg>
      </pc:sldChg>
      <pc:sldChg chg="addSp delSp modSp modNotesTx">
        <pc:chgData name="Daniel Baker" userId="3686adb0-94ee-4c4c-ac45-56747ba58c08" providerId="ADAL" clId="{CCD59375-6C58-483C-B28F-F19E2E32A8C7}" dt="2019-01-30T14:10:49.901" v="8997"/>
        <pc:sldMkLst>
          <pc:docMk/>
          <pc:sldMk cId="4028363520" sldId="1909"/>
        </pc:sldMkLst>
        <pc:spChg chg="del">
          <ac:chgData name="Daniel Baker" userId="3686adb0-94ee-4c4c-ac45-56747ba58c08" providerId="ADAL" clId="{CCD59375-6C58-483C-B28F-F19E2E32A8C7}" dt="2019-01-28T11:49:56.104" v="2235" actId="478"/>
          <ac:spMkLst>
            <pc:docMk/>
            <pc:sldMk cId="4028363520" sldId="1909"/>
            <ac:spMk id="2" creationId="{1FF74ED2-7C0F-4A3B-99ED-148A0B1F1B8C}"/>
          </ac:spMkLst>
        </pc:spChg>
        <pc:spChg chg="del">
          <ac:chgData name="Daniel Baker" userId="3686adb0-94ee-4c4c-ac45-56747ba58c08" providerId="ADAL" clId="{CCD59375-6C58-483C-B28F-F19E2E32A8C7}" dt="2019-01-28T11:51:04.974" v="2325" actId="478"/>
          <ac:spMkLst>
            <pc:docMk/>
            <pc:sldMk cId="4028363520" sldId="1909"/>
            <ac:spMk id="3" creationId="{D5F441AD-60D1-4C98-BB47-C9F6A636C485}"/>
          </ac:spMkLst>
        </pc:spChg>
        <pc:spChg chg="add del mod">
          <ac:chgData name="Daniel Baker" userId="3686adb0-94ee-4c4c-ac45-56747ba58c08" providerId="ADAL" clId="{CCD59375-6C58-483C-B28F-F19E2E32A8C7}" dt="2019-01-28T11:49:58.402" v="2236" actId="478"/>
          <ac:spMkLst>
            <pc:docMk/>
            <pc:sldMk cId="4028363520" sldId="1909"/>
            <ac:spMk id="6" creationId="{B6B6E669-7031-4906-A147-C8D11275C257}"/>
          </ac:spMkLst>
        </pc:spChg>
        <pc:spChg chg="del mod">
          <ac:chgData name="Daniel Baker" userId="3686adb0-94ee-4c4c-ac45-56747ba58c08" providerId="ADAL" clId="{CCD59375-6C58-483C-B28F-F19E2E32A8C7}" dt="2019-01-28T11:50:35.218" v="2257" actId="478"/>
          <ac:spMkLst>
            <pc:docMk/>
            <pc:sldMk cId="4028363520" sldId="1909"/>
            <ac:spMk id="7" creationId="{349C7A56-A6DA-41F6-BF99-C30FF1455D48}"/>
          </ac:spMkLst>
        </pc:spChg>
        <pc:spChg chg="topLvl">
          <ac:chgData name="Daniel Baker" userId="3686adb0-94ee-4c4c-ac45-56747ba58c08" providerId="ADAL" clId="{CCD59375-6C58-483C-B28F-F19E2E32A8C7}" dt="2019-01-30T14:10:49.432" v="8996" actId="478"/>
          <ac:spMkLst>
            <pc:docMk/>
            <pc:sldMk cId="4028363520" sldId="1909"/>
            <ac:spMk id="9" creationId="{6C60C4A8-7A48-425B-A840-88728961E56A}"/>
          </ac:spMkLst>
        </pc:spChg>
        <pc:spChg chg="add mod">
          <ac:chgData name="Daniel Baker" userId="3686adb0-94ee-4c4c-ac45-56747ba58c08" providerId="ADAL" clId="{CCD59375-6C58-483C-B28F-F19E2E32A8C7}" dt="2019-01-28T11:50:08.183" v="2252" actId="20577"/>
          <ac:spMkLst>
            <pc:docMk/>
            <pc:sldMk cId="4028363520" sldId="1909"/>
            <ac:spMk id="11" creationId="{2DE58AD0-EFE6-49FD-A451-5C9BC2FD8D20}"/>
          </ac:spMkLst>
        </pc:spChg>
        <pc:spChg chg="add mod">
          <ac:chgData name="Daniel Baker" userId="3686adb0-94ee-4c4c-ac45-56747ba58c08" providerId="ADAL" clId="{CCD59375-6C58-483C-B28F-F19E2E32A8C7}" dt="2019-01-28T11:52:59.231" v="2496" actId="20577"/>
          <ac:spMkLst>
            <pc:docMk/>
            <pc:sldMk cId="4028363520" sldId="1909"/>
            <ac:spMk id="12" creationId="{EABC16A2-19C6-433B-9521-59E22E99D423}"/>
          </ac:spMkLst>
        </pc:spChg>
        <pc:spChg chg="add del mod">
          <ac:chgData name="Daniel Baker" userId="3686adb0-94ee-4c4c-ac45-56747ba58c08" providerId="ADAL" clId="{CCD59375-6C58-483C-B28F-F19E2E32A8C7}" dt="2019-01-28T11:51:09.050" v="2326" actId="478"/>
          <ac:spMkLst>
            <pc:docMk/>
            <pc:sldMk cId="4028363520" sldId="1909"/>
            <ac:spMk id="14" creationId="{5CA05B1D-A453-468C-8ABA-12F460BC0567}"/>
          </ac:spMkLst>
        </pc:spChg>
        <pc:grpChg chg="add del">
          <ac:chgData name="Daniel Baker" userId="3686adb0-94ee-4c4c-ac45-56747ba58c08" providerId="ADAL" clId="{CCD59375-6C58-483C-B28F-F19E2E32A8C7}" dt="2019-01-30T14:10:49.432" v="8996" actId="478"/>
          <ac:grpSpMkLst>
            <pc:docMk/>
            <pc:sldMk cId="4028363520" sldId="1909"/>
            <ac:grpSpMk id="8" creationId="{35EDCE1B-E01C-4720-B981-A2B36D5606F0}"/>
          </ac:grpSpMkLst>
        </pc:grpChg>
        <pc:picChg chg="mod">
          <ac:chgData name="Daniel Baker" userId="3686adb0-94ee-4c4c-ac45-56747ba58c08" providerId="ADAL" clId="{CCD59375-6C58-483C-B28F-F19E2E32A8C7}" dt="2019-01-28T11:50:24.801" v="2255" actId="1076"/>
          <ac:picMkLst>
            <pc:docMk/>
            <pc:sldMk cId="4028363520" sldId="1909"/>
            <ac:picMk id="5" creationId="{311E0719-4045-47AB-9BB1-0E4BFEAC7D85}"/>
          </ac:picMkLst>
        </pc:picChg>
        <pc:picChg chg="del topLvl">
          <ac:chgData name="Daniel Baker" userId="3686adb0-94ee-4c4c-ac45-56747ba58c08" providerId="ADAL" clId="{CCD59375-6C58-483C-B28F-F19E2E32A8C7}" dt="2019-01-30T14:10:49.432" v="8996" actId="478"/>
          <ac:picMkLst>
            <pc:docMk/>
            <pc:sldMk cId="4028363520" sldId="1909"/>
            <ac:picMk id="10" creationId="{C85C9260-E751-4BE0-BAEA-952A28AF573E}"/>
          </ac:picMkLst>
        </pc:picChg>
        <pc:picChg chg="add">
          <ac:chgData name="Daniel Baker" userId="3686adb0-94ee-4c4c-ac45-56747ba58c08" providerId="ADAL" clId="{CCD59375-6C58-483C-B28F-F19E2E32A8C7}" dt="2019-01-30T14:10:49.901" v="8997"/>
          <ac:picMkLst>
            <pc:docMk/>
            <pc:sldMk cId="4028363520" sldId="1909"/>
            <ac:picMk id="13" creationId="{9B4ABD74-0E1B-4DCD-BE0C-D31115D7B65D}"/>
          </ac:picMkLst>
        </pc:picChg>
      </pc:sldChg>
      <pc:sldChg chg="addSp delSp modSp modNotesTx">
        <pc:chgData name="Daniel Baker" userId="3686adb0-94ee-4c4c-ac45-56747ba58c08" providerId="ADAL" clId="{CCD59375-6C58-483C-B28F-F19E2E32A8C7}" dt="2019-01-31T10:15:02.034" v="10407" actId="113"/>
        <pc:sldMkLst>
          <pc:docMk/>
          <pc:sldMk cId="3379253363" sldId="1910"/>
        </pc:sldMkLst>
        <pc:spChg chg="del">
          <ac:chgData name="Daniel Baker" userId="3686adb0-94ee-4c4c-ac45-56747ba58c08" providerId="ADAL" clId="{CCD59375-6C58-483C-B28F-F19E2E32A8C7}" dt="2019-01-28T12:54:47.489" v="2497" actId="478"/>
          <ac:spMkLst>
            <pc:docMk/>
            <pc:sldMk cId="3379253363" sldId="1910"/>
            <ac:spMk id="2" creationId="{1FF74ED2-7C0F-4A3B-99ED-148A0B1F1B8C}"/>
          </ac:spMkLst>
        </pc:spChg>
        <pc:spChg chg="del mod">
          <ac:chgData name="Daniel Baker" userId="3686adb0-94ee-4c4c-ac45-56747ba58c08" providerId="ADAL" clId="{CCD59375-6C58-483C-B28F-F19E2E32A8C7}" dt="2019-01-28T12:55:34.929" v="2508" actId="478"/>
          <ac:spMkLst>
            <pc:docMk/>
            <pc:sldMk cId="3379253363" sldId="1910"/>
            <ac:spMk id="3" creationId="{D5F441AD-60D1-4C98-BB47-C9F6A636C485}"/>
          </ac:spMkLst>
        </pc:spChg>
        <pc:spChg chg="add del mod">
          <ac:chgData name="Daniel Baker" userId="3686adb0-94ee-4c4c-ac45-56747ba58c08" providerId="ADAL" clId="{CCD59375-6C58-483C-B28F-F19E2E32A8C7}" dt="2019-01-28T12:54:51.236" v="2498" actId="478"/>
          <ac:spMkLst>
            <pc:docMk/>
            <pc:sldMk cId="3379253363" sldId="1910"/>
            <ac:spMk id="5" creationId="{9EF84180-BCDC-4711-9328-1020429C3EF6}"/>
          </ac:spMkLst>
        </pc:spChg>
        <pc:spChg chg="topLvl">
          <ac:chgData name="Daniel Baker" userId="3686adb0-94ee-4c4c-ac45-56747ba58c08" providerId="ADAL" clId="{CCD59375-6C58-483C-B28F-F19E2E32A8C7}" dt="2019-01-30T14:10:56.767" v="8998" actId="478"/>
          <ac:spMkLst>
            <pc:docMk/>
            <pc:sldMk cId="3379253363" sldId="1910"/>
            <ac:spMk id="7" creationId="{F5018B39-4583-4E82-B9CF-C242591F468C}"/>
          </ac:spMkLst>
        </pc:spChg>
        <pc:spChg chg="add mod">
          <ac:chgData name="Daniel Baker" userId="3686adb0-94ee-4c4c-ac45-56747ba58c08" providerId="ADAL" clId="{CCD59375-6C58-483C-B28F-F19E2E32A8C7}" dt="2019-01-28T12:55:01.168" v="2506" actId="20577"/>
          <ac:spMkLst>
            <pc:docMk/>
            <pc:sldMk cId="3379253363" sldId="1910"/>
            <ac:spMk id="9" creationId="{DBF24419-3875-4723-89BF-4C30685E3D05}"/>
          </ac:spMkLst>
        </pc:spChg>
        <pc:spChg chg="add mod">
          <ac:chgData name="Daniel Baker" userId="3686adb0-94ee-4c4c-ac45-56747ba58c08" providerId="ADAL" clId="{CCD59375-6C58-483C-B28F-F19E2E32A8C7}" dt="2019-01-31T10:15:02.034" v="10407" actId="113"/>
          <ac:spMkLst>
            <pc:docMk/>
            <pc:sldMk cId="3379253363" sldId="1910"/>
            <ac:spMk id="10" creationId="{0BD4BEE5-F2C6-46C6-ACF4-9C5FB74A1C14}"/>
          </ac:spMkLst>
        </pc:spChg>
        <pc:spChg chg="add mod">
          <ac:chgData name="Daniel Baker" userId="3686adb0-94ee-4c4c-ac45-56747ba58c08" providerId="ADAL" clId="{CCD59375-6C58-483C-B28F-F19E2E32A8C7}" dt="2019-01-28T12:56:26.481" v="2541" actId="6549"/>
          <ac:spMkLst>
            <pc:docMk/>
            <pc:sldMk cId="3379253363" sldId="1910"/>
            <ac:spMk id="11" creationId="{EDDC16B0-C20B-4128-92EC-43FC7C6B7FC9}"/>
          </ac:spMkLst>
        </pc:spChg>
        <pc:grpChg chg="add del">
          <ac:chgData name="Daniel Baker" userId="3686adb0-94ee-4c4c-ac45-56747ba58c08" providerId="ADAL" clId="{CCD59375-6C58-483C-B28F-F19E2E32A8C7}" dt="2019-01-30T14:10:56.767" v="8998" actId="478"/>
          <ac:grpSpMkLst>
            <pc:docMk/>
            <pc:sldMk cId="3379253363" sldId="1910"/>
            <ac:grpSpMk id="6" creationId="{48453683-5F8B-4585-A673-C19BD5DF2C43}"/>
          </ac:grpSpMkLst>
        </pc:grpChg>
        <pc:picChg chg="del topLvl">
          <ac:chgData name="Daniel Baker" userId="3686adb0-94ee-4c4c-ac45-56747ba58c08" providerId="ADAL" clId="{CCD59375-6C58-483C-B28F-F19E2E32A8C7}" dt="2019-01-30T14:10:56.767" v="8998" actId="478"/>
          <ac:picMkLst>
            <pc:docMk/>
            <pc:sldMk cId="3379253363" sldId="1910"/>
            <ac:picMk id="8" creationId="{F066EC07-55D9-4239-9205-BC8F3F2E1556}"/>
          </ac:picMkLst>
        </pc:picChg>
        <pc:picChg chg="add">
          <ac:chgData name="Daniel Baker" userId="3686adb0-94ee-4c4c-ac45-56747ba58c08" providerId="ADAL" clId="{CCD59375-6C58-483C-B28F-F19E2E32A8C7}" dt="2019-01-30T14:10:57.221" v="8999"/>
          <ac:picMkLst>
            <pc:docMk/>
            <pc:sldMk cId="3379253363" sldId="1910"/>
            <ac:picMk id="12" creationId="{B0CE8D8D-04F9-4B85-B105-91152F3ADC3D}"/>
          </ac:picMkLst>
        </pc:picChg>
      </pc:sldChg>
      <pc:sldChg chg="addSp delSp modSp ord modNotesTx">
        <pc:chgData name="Daniel Baker" userId="3686adb0-94ee-4c4c-ac45-56747ba58c08" providerId="ADAL" clId="{CCD59375-6C58-483C-B28F-F19E2E32A8C7}" dt="2019-01-30T14:11:02.165" v="9001"/>
        <pc:sldMkLst>
          <pc:docMk/>
          <pc:sldMk cId="485820199" sldId="1918"/>
        </pc:sldMkLst>
        <pc:spChg chg="del">
          <ac:chgData name="Daniel Baker" userId="3686adb0-94ee-4c4c-ac45-56747ba58c08" providerId="ADAL" clId="{CCD59375-6C58-483C-B28F-F19E2E32A8C7}" dt="2019-01-28T13:28:18.745" v="3577" actId="478"/>
          <ac:spMkLst>
            <pc:docMk/>
            <pc:sldMk cId="485820199" sldId="1918"/>
            <ac:spMk id="2" creationId="{1FF74ED2-7C0F-4A3B-99ED-148A0B1F1B8C}"/>
          </ac:spMkLst>
        </pc:spChg>
        <pc:spChg chg="del mod">
          <ac:chgData name="Daniel Baker" userId="3686adb0-94ee-4c4c-ac45-56747ba58c08" providerId="ADAL" clId="{CCD59375-6C58-483C-B28F-F19E2E32A8C7}" dt="2019-01-28T13:28:56.204" v="3594" actId="478"/>
          <ac:spMkLst>
            <pc:docMk/>
            <pc:sldMk cId="485820199" sldId="1918"/>
            <ac:spMk id="3" creationId="{D5F441AD-60D1-4C98-BB47-C9F6A636C485}"/>
          </ac:spMkLst>
        </pc:spChg>
        <pc:spChg chg="add del mod">
          <ac:chgData name="Daniel Baker" userId="3686adb0-94ee-4c4c-ac45-56747ba58c08" providerId="ADAL" clId="{CCD59375-6C58-483C-B28F-F19E2E32A8C7}" dt="2019-01-28T13:28:22.865" v="3578" actId="478"/>
          <ac:spMkLst>
            <pc:docMk/>
            <pc:sldMk cId="485820199" sldId="1918"/>
            <ac:spMk id="5" creationId="{B4B4E9C8-2C72-4CB3-976D-B3E2829E9115}"/>
          </ac:spMkLst>
        </pc:spChg>
        <pc:spChg chg="topLvl">
          <ac:chgData name="Daniel Baker" userId="3686adb0-94ee-4c4c-ac45-56747ba58c08" providerId="ADAL" clId="{CCD59375-6C58-483C-B28F-F19E2E32A8C7}" dt="2019-01-30T14:11:01.693" v="9000" actId="478"/>
          <ac:spMkLst>
            <pc:docMk/>
            <pc:sldMk cId="485820199" sldId="1918"/>
            <ac:spMk id="7" creationId="{1DCFC33B-A966-49D3-A545-7E799562BCE4}"/>
          </ac:spMkLst>
        </pc:spChg>
        <pc:spChg chg="add mod">
          <ac:chgData name="Daniel Baker" userId="3686adb0-94ee-4c4c-ac45-56747ba58c08" providerId="ADAL" clId="{CCD59375-6C58-483C-B28F-F19E2E32A8C7}" dt="2019-01-28T13:28:33.472" v="3590" actId="20577"/>
          <ac:spMkLst>
            <pc:docMk/>
            <pc:sldMk cId="485820199" sldId="1918"/>
            <ac:spMk id="9" creationId="{5CF25761-03C9-497D-A17B-EAF7F7D67E51}"/>
          </ac:spMkLst>
        </pc:spChg>
        <pc:spChg chg="add mod">
          <ac:chgData name="Daniel Baker" userId="3686adb0-94ee-4c4c-ac45-56747ba58c08" providerId="ADAL" clId="{CCD59375-6C58-483C-B28F-F19E2E32A8C7}" dt="2019-01-28T13:32:05.252" v="3669" actId="1076"/>
          <ac:spMkLst>
            <pc:docMk/>
            <pc:sldMk cId="485820199" sldId="1918"/>
            <ac:spMk id="10" creationId="{2D0D30DC-65EF-4DB5-BEFE-1AC733074BA7}"/>
          </ac:spMkLst>
        </pc:spChg>
        <pc:grpChg chg="add del">
          <ac:chgData name="Daniel Baker" userId="3686adb0-94ee-4c4c-ac45-56747ba58c08" providerId="ADAL" clId="{CCD59375-6C58-483C-B28F-F19E2E32A8C7}" dt="2019-01-30T14:11:01.693" v="9000" actId="478"/>
          <ac:grpSpMkLst>
            <pc:docMk/>
            <pc:sldMk cId="485820199" sldId="1918"/>
            <ac:grpSpMk id="6" creationId="{3EA516A7-142F-46BD-9802-FD9C3DC05243}"/>
          </ac:grpSpMkLst>
        </pc:grpChg>
        <pc:picChg chg="del topLvl">
          <ac:chgData name="Daniel Baker" userId="3686adb0-94ee-4c4c-ac45-56747ba58c08" providerId="ADAL" clId="{CCD59375-6C58-483C-B28F-F19E2E32A8C7}" dt="2019-01-30T14:11:01.693" v="9000" actId="478"/>
          <ac:picMkLst>
            <pc:docMk/>
            <pc:sldMk cId="485820199" sldId="1918"/>
            <ac:picMk id="8" creationId="{3EDDE558-F2E4-4708-B831-794AC13D8EAD}"/>
          </ac:picMkLst>
        </pc:picChg>
        <pc:picChg chg="add mod modCrop">
          <ac:chgData name="Daniel Baker" userId="3686adb0-94ee-4c4c-ac45-56747ba58c08" providerId="ADAL" clId="{CCD59375-6C58-483C-B28F-F19E2E32A8C7}" dt="2019-01-28T13:32:00.837" v="3668" actId="1076"/>
          <ac:picMkLst>
            <pc:docMk/>
            <pc:sldMk cId="485820199" sldId="1918"/>
            <ac:picMk id="11" creationId="{983A3378-5788-4414-98B7-75F1DFD2FF18}"/>
          </ac:picMkLst>
        </pc:picChg>
        <pc:picChg chg="add">
          <ac:chgData name="Daniel Baker" userId="3686adb0-94ee-4c4c-ac45-56747ba58c08" providerId="ADAL" clId="{CCD59375-6C58-483C-B28F-F19E2E32A8C7}" dt="2019-01-30T14:11:02.165" v="9001"/>
          <ac:picMkLst>
            <pc:docMk/>
            <pc:sldMk cId="485820199" sldId="1918"/>
            <ac:picMk id="12" creationId="{B24581AE-67B4-468A-852B-75DC2F5E6F27}"/>
          </ac:picMkLst>
        </pc:picChg>
      </pc:sldChg>
      <pc:sldChg chg="addSp delSp modSp modNotesTx">
        <pc:chgData name="Daniel Baker" userId="3686adb0-94ee-4c4c-ac45-56747ba58c08" providerId="ADAL" clId="{CCD59375-6C58-483C-B28F-F19E2E32A8C7}" dt="2019-01-30T14:11:32.555" v="9011"/>
        <pc:sldMkLst>
          <pc:docMk/>
          <pc:sldMk cId="559482867" sldId="1919"/>
        </pc:sldMkLst>
        <pc:spChg chg="del">
          <ac:chgData name="Daniel Baker" userId="3686adb0-94ee-4c4c-ac45-56747ba58c08" providerId="ADAL" clId="{CCD59375-6C58-483C-B28F-F19E2E32A8C7}" dt="2019-01-28T13:49:26.270" v="4219" actId="478"/>
          <ac:spMkLst>
            <pc:docMk/>
            <pc:sldMk cId="559482867" sldId="1919"/>
            <ac:spMk id="2" creationId="{1FF74ED2-7C0F-4A3B-99ED-148A0B1F1B8C}"/>
          </ac:spMkLst>
        </pc:spChg>
        <pc:spChg chg="del mod">
          <ac:chgData name="Daniel Baker" userId="3686adb0-94ee-4c4c-ac45-56747ba58c08" providerId="ADAL" clId="{CCD59375-6C58-483C-B28F-F19E2E32A8C7}" dt="2019-01-28T13:49:54.773" v="4241" actId="478"/>
          <ac:spMkLst>
            <pc:docMk/>
            <pc:sldMk cId="559482867" sldId="1919"/>
            <ac:spMk id="3" creationId="{D5F441AD-60D1-4C98-BB47-C9F6A636C485}"/>
          </ac:spMkLst>
        </pc:spChg>
        <pc:spChg chg="add del mod">
          <ac:chgData name="Daniel Baker" userId="3686adb0-94ee-4c4c-ac45-56747ba58c08" providerId="ADAL" clId="{CCD59375-6C58-483C-B28F-F19E2E32A8C7}" dt="2019-01-28T13:49:29.672" v="4220" actId="478"/>
          <ac:spMkLst>
            <pc:docMk/>
            <pc:sldMk cId="559482867" sldId="1919"/>
            <ac:spMk id="6" creationId="{A35F14AE-32FE-40E8-8C26-4E7EF490316D}"/>
          </ac:spMkLst>
        </pc:spChg>
        <pc:spChg chg="del">
          <ac:chgData name="Daniel Baker" userId="3686adb0-94ee-4c4c-ac45-56747ba58c08" providerId="ADAL" clId="{CCD59375-6C58-483C-B28F-F19E2E32A8C7}" dt="2019-01-28T13:50:03.728" v="4244" actId="478"/>
          <ac:spMkLst>
            <pc:docMk/>
            <pc:sldMk cId="559482867" sldId="1919"/>
            <ac:spMk id="7" creationId="{772D5180-5E98-4780-A225-59A15326F967}"/>
          </ac:spMkLst>
        </pc:spChg>
        <pc:spChg chg="add mod">
          <ac:chgData name="Daniel Baker" userId="3686adb0-94ee-4c4c-ac45-56747ba58c08" providerId="ADAL" clId="{CCD59375-6C58-483C-B28F-F19E2E32A8C7}" dt="2019-01-28T14:01:43.321" v="4409" actId="14100"/>
          <ac:spMkLst>
            <pc:docMk/>
            <pc:sldMk cId="559482867" sldId="1919"/>
            <ac:spMk id="8" creationId="{FF5141A0-C0E6-44E9-AE45-7503FB0BCA35}"/>
          </ac:spMkLst>
        </pc:spChg>
        <pc:spChg chg="del">
          <ac:chgData name="Daniel Baker" userId="3686adb0-94ee-4c4c-ac45-56747ba58c08" providerId="ADAL" clId="{CCD59375-6C58-483C-B28F-F19E2E32A8C7}" dt="2019-01-28T13:50:05.850" v="4245" actId="478"/>
          <ac:spMkLst>
            <pc:docMk/>
            <pc:sldMk cId="559482867" sldId="1919"/>
            <ac:spMk id="9" creationId="{09719ECC-F2C6-4200-B868-DA17400A4197}"/>
          </ac:spMkLst>
        </pc:spChg>
        <pc:spChg chg="topLvl">
          <ac:chgData name="Daniel Baker" userId="3686adb0-94ee-4c4c-ac45-56747ba58c08" providerId="ADAL" clId="{CCD59375-6C58-483C-B28F-F19E2E32A8C7}" dt="2019-01-30T14:11:32.022" v="9010" actId="478"/>
          <ac:spMkLst>
            <pc:docMk/>
            <pc:sldMk cId="559482867" sldId="1919"/>
            <ac:spMk id="12" creationId="{2B11B70C-14D4-4312-80D4-7BBD7456D05C}"/>
          </ac:spMkLst>
        </pc:spChg>
        <pc:spChg chg="add mod">
          <ac:chgData name="Daniel Baker" userId="3686adb0-94ee-4c4c-ac45-56747ba58c08" providerId="ADAL" clId="{CCD59375-6C58-483C-B28F-F19E2E32A8C7}" dt="2019-01-28T13:49:41.026" v="4239" actId="20577"/>
          <ac:spMkLst>
            <pc:docMk/>
            <pc:sldMk cId="559482867" sldId="1919"/>
            <ac:spMk id="14" creationId="{8E592521-E711-441B-A7F2-461F0D3C03A7}"/>
          </ac:spMkLst>
        </pc:spChg>
        <pc:grpChg chg="add del">
          <ac:chgData name="Daniel Baker" userId="3686adb0-94ee-4c4c-ac45-56747ba58c08" providerId="ADAL" clId="{CCD59375-6C58-483C-B28F-F19E2E32A8C7}" dt="2019-01-30T14:11:32.022" v="9010" actId="478"/>
          <ac:grpSpMkLst>
            <pc:docMk/>
            <pc:sldMk cId="559482867" sldId="1919"/>
            <ac:grpSpMk id="10" creationId="{ED39E315-1D3D-4FA1-A131-7330B3BB56CD}"/>
          </ac:grpSpMkLst>
        </pc:grpChg>
        <pc:picChg chg="mod">
          <ac:chgData name="Daniel Baker" userId="3686adb0-94ee-4c4c-ac45-56747ba58c08" providerId="ADAL" clId="{CCD59375-6C58-483C-B28F-F19E2E32A8C7}" dt="2019-01-28T14:01:51.459" v="4410" actId="1076"/>
          <ac:picMkLst>
            <pc:docMk/>
            <pc:sldMk cId="559482867" sldId="1919"/>
            <ac:picMk id="5" creationId="{6DCE8288-CCCB-4DB6-BD06-C61E2F0A3C0A}"/>
          </ac:picMkLst>
        </pc:picChg>
        <pc:picChg chg="add">
          <ac:chgData name="Daniel Baker" userId="3686adb0-94ee-4c4c-ac45-56747ba58c08" providerId="ADAL" clId="{CCD59375-6C58-483C-B28F-F19E2E32A8C7}" dt="2019-01-30T14:11:32.555" v="9011"/>
          <ac:picMkLst>
            <pc:docMk/>
            <pc:sldMk cId="559482867" sldId="1919"/>
            <ac:picMk id="9" creationId="{DA480455-A73B-46BA-A917-D5AB53FD5CAA}"/>
          </ac:picMkLst>
        </pc:picChg>
        <pc:picChg chg="mod">
          <ac:chgData name="Daniel Baker" userId="3686adb0-94ee-4c4c-ac45-56747ba58c08" providerId="ADAL" clId="{CCD59375-6C58-483C-B28F-F19E2E32A8C7}" dt="2019-01-28T14:01:58.655" v="4411" actId="1076"/>
          <ac:picMkLst>
            <pc:docMk/>
            <pc:sldMk cId="559482867" sldId="1919"/>
            <ac:picMk id="11" creationId="{04277209-F790-4374-BB19-DEF85A02BA28}"/>
          </ac:picMkLst>
        </pc:picChg>
        <pc:picChg chg="del topLvl">
          <ac:chgData name="Daniel Baker" userId="3686adb0-94ee-4c4c-ac45-56747ba58c08" providerId="ADAL" clId="{CCD59375-6C58-483C-B28F-F19E2E32A8C7}" dt="2019-01-30T14:11:32.022" v="9010" actId="478"/>
          <ac:picMkLst>
            <pc:docMk/>
            <pc:sldMk cId="559482867" sldId="1919"/>
            <ac:picMk id="13" creationId="{0252A5B2-CA8C-4F77-8EBD-52942ECDA7B5}"/>
          </ac:picMkLst>
        </pc:picChg>
      </pc:sldChg>
      <pc:sldChg chg="addSp delSp modSp modNotesTx">
        <pc:chgData name="Daniel Baker" userId="3686adb0-94ee-4c4c-ac45-56747ba58c08" providerId="ADAL" clId="{CCD59375-6C58-483C-B28F-F19E2E32A8C7}" dt="2019-01-31T10:18:53.637" v="10470" actId="1036"/>
        <pc:sldMkLst>
          <pc:docMk/>
          <pc:sldMk cId="1104169850" sldId="1922"/>
        </pc:sldMkLst>
        <pc:spChg chg="del">
          <ac:chgData name="Daniel Baker" userId="3686adb0-94ee-4c4c-ac45-56747ba58c08" providerId="ADAL" clId="{CCD59375-6C58-483C-B28F-F19E2E32A8C7}" dt="2019-01-28T14:12:39.261" v="4412" actId="478"/>
          <ac:spMkLst>
            <pc:docMk/>
            <pc:sldMk cId="1104169850" sldId="1922"/>
            <ac:spMk id="2" creationId="{1FF74ED2-7C0F-4A3B-99ED-148A0B1F1B8C}"/>
          </ac:spMkLst>
        </pc:spChg>
        <pc:spChg chg="del mod">
          <ac:chgData name="Daniel Baker" userId="3686adb0-94ee-4c4c-ac45-56747ba58c08" providerId="ADAL" clId="{CCD59375-6C58-483C-B28F-F19E2E32A8C7}" dt="2019-01-28T14:13:53.173" v="4443" actId="478"/>
          <ac:spMkLst>
            <pc:docMk/>
            <pc:sldMk cId="1104169850" sldId="1922"/>
            <ac:spMk id="3" creationId="{D5F441AD-60D1-4C98-BB47-C9F6A636C485}"/>
          </ac:spMkLst>
        </pc:spChg>
        <pc:spChg chg="add del mod">
          <ac:chgData name="Daniel Baker" userId="3686adb0-94ee-4c4c-ac45-56747ba58c08" providerId="ADAL" clId="{CCD59375-6C58-483C-B28F-F19E2E32A8C7}" dt="2019-01-28T14:12:49.141" v="4413" actId="478"/>
          <ac:spMkLst>
            <pc:docMk/>
            <pc:sldMk cId="1104169850" sldId="1922"/>
            <ac:spMk id="6" creationId="{5F54F092-4AC8-42CD-9576-ADB9830FD245}"/>
          </ac:spMkLst>
        </pc:spChg>
        <pc:spChg chg="del mod">
          <ac:chgData name="Daniel Baker" userId="3686adb0-94ee-4c4c-ac45-56747ba58c08" providerId="ADAL" clId="{CCD59375-6C58-483C-B28F-F19E2E32A8C7}" dt="2019-01-28T14:14:14.950" v="4451" actId="478"/>
          <ac:spMkLst>
            <pc:docMk/>
            <pc:sldMk cId="1104169850" sldId="1922"/>
            <ac:spMk id="7" creationId="{772D5180-5E98-4780-A225-59A15326F967}"/>
          </ac:spMkLst>
        </pc:spChg>
        <pc:spChg chg="add mod ord">
          <ac:chgData name="Daniel Baker" userId="3686adb0-94ee-4c4c-ac45-56747ba58c08" providerId="ADAL" clId="{CCD59375-6C58-483C-B28F-F19E2E32A8C7}" dt="2019-01-31T10:18:37.489" v="10440" actId="167"/>
          <ac:spMkLst>
            <pc:docMk/>
            <pc:sldMk cId="1104169850" sldId="1922"/>
            <ac:spMk id="8" creationId="{C1D18995-642C-4949-8691-869C73791D94}"/>
          </ac:spMkLst>
        </pc:spChg>
        <pc:spChg chg="del mod">
          <ac:chgData name="Daniel Baker" userId="3686adb0-94ee-4c4c-ac45-56747ba58c08" providerId="ADAL" clId="{CCD59375-6C58-483C-B28F-F19E2E32A8C7}" dt="2019-01-28T14:14:28.892" v="4456" actId="478"/>
          <ac:spMkLst>
            <pc:docMk/>
            <pc:sldMk cId="1104169850" sldId="1922"/>
            <ac:spMk id="9" creationId="{09719ECC-F2C6-4200-B868-DA17400A4197}"/>
          </ac:spMkLst>
        </pc:spChg>
        <pc:spChg chg="topLvl">
          <ac:chgData name="Daniel Baker" userId="3686adb0-94ee-4c4c-ac45-56747ba58c08" providerId="ADAL" clId="{CCD59375-6C58-483C-B28F-F19E2E32A8C7}" dt="2019-01-30T14:11:38.316" v="9012" actId="478"/>
          <ac:spMkLst>
            <pc:docMk/>
            <pc:sldMk cId="1104169850" sldId="1922"/>
            <ac:spMk id="12" creationId="{5E429E46-91CF-4BB0-8021-4BD74A504979}"/>
          </ac:spMkLst>
        </pc:spChg>
        <pc:spChg chg="add mod">
          <ac:chgData name="Daniel Baker" userId="3686adb0-94ee-4c4c-ac45-56747ba58c08" providerId="ADAL" clId="{CCD59375-6C58-483C-B28F-F19E2E32A8C7}" dt="2019-01-28T14:13:09.161" v="4437" actId="20577"/>
          <ac:spMkLst>
            <pc:docMk/>
            <pc:sldMk cId="1104169850" sldId="1922"/>
            <ac:spMk id="14" creationId="{90C358E4-7B68-47E5-BB15-C70CD218B4A4}"/>
          </ac:spMkLst>
        </pc:spChg>
        <pc:grpChg chg="add del">
          <ac:chgData name="Daniel Baker" userId="3686adb0-94ee-4c4c-ac45-56747ba58c08" providerId="ADAL" clId="{CCD59375-6C58-483C-B28F-F19E2E32A8C7}" dt="2019-01-30T14:11:38.316" v="9012" actId="478"/>
          <ac:grpSpMkLst>
            <pc:docMk/>
            <pc:sldMk cId="1104169850" sldId="1922"/>
            <ac:grpSpMk id="11" creationId="{DB736273-C651-49F5-8DEA-74B69232B2B3}"/>
          </ac:grpSpMkLst>
        </pc:grpChg>
        <pc:picChg chg="mod">
          <ac:chgData name="Daniel Baker" userId="3686adb0-94ee-4c4c-ac45-56747ba58c08" providerId="ADAL" clId="{CCD59375-6C58-483C-B28F-F19E2E32A8C7}" dt="2019-01-31T10:18:53.637" v="10470" actId="1036"/>
          <ac:picMkLst>
            <pc:docMk/>
            <pc:sldMk cId="1104169850" sldId="1922"/>
            <ac:picMk id="5" creationId="{6D3073DC-C97A-4075-BCCD-7E0262DDF75C}"/>
          </ac:picMkLst>
        </pc:picChg>
        <pc:picChg chg="add">
          <ac:chgData name="Daniel Baker" userId="3686adb0-94ee-4c4c-ac45-56747ba58c08" providerId="ADAL" clId="{CCD59375-6C58-483C-B28F-F19E2E32A8C7}" dt="2019-01-30T14:11:39.038" v="9013"/>
          <ac:picMkLst>
            <pc:docMk/>
            <pc:sldMk cId="1104169850" sldId="1922"/>
            <ac:picMk id="9" creationId="{28FE79A9-8495-4F3A-A461-401BE8642B27}"/>
          </ac:picMkLst>
        </pc:picChg>
        <pc:picChg chg="mod">
          <ac:chgData name="Daniel Baker" userId="3686adb0-94ee-4c4c-ac45-56747ba58c08" providerId="ADAL" clId="{CCD59375-6C58-483C-B28F-F19E2E32A8C7}" dt="2019-01-31T10:18:53.637" v="10470" actId="1036"/>
          <ac:picMkLst>
            <pc:docMk/>
            <pc:sldMk cId="1104169850" sldId="1922"/>
            <ac:picMk id="10" creationId="{D16017B9-1017-4750-AAC0-CCE359E407DA}"/>
          </ac:picMkLst>
        </pc:picChg>
        <pc:picChg chg="del topLvl">
          <ac:chgData name="Daniel Baker" userId="3686adb0-94ee-4c4c-ac45-56747ba58c08" providerId="ADAL" clId="{CCD59375-6C58-483C-B28F-F19E2E32A8C7}" dt="2019-01-30T14:11:38.316" v="9012" actId="478"/>
          <ac:picMkLst>
            <pc:docMk/>
            <pc:sldMk cId="1104169850" sldId="1922"/>
            <ac:picMk id="13" creationId="{9E91863A-C235-4A95-BA46-934962D3A5F8}"/>
          </ac:picMkLst>
        </pc:picChg>
      </pc:sldChg>
      <pc:sldChg chg="addSp delSp modSp modNotesTx">
        <pc:chgData name="Daniel Baker" userId="3686adb0-94ee-4c4c-ac45-56747ba58c08" providerId="ADAL" clId="{CCD59375-6C58-483C-B28F-F19E2E32A8C7}" dt="2019-01-31T10:18:09.318" v="10436" actId="113"/>
        <pc:sldMkLst>
          <pc:docMk/>
          <pc:sldMk cId="2358538339" sldId="1923"/>
        </pc:sldMkLst>
        <pc:spChg chg="del">
          <ac:chgData name="Daniel Baker" userId="3686adb0-94ee-4c4c-ac45-56747ba58c08" providerId="ADAL" clId="{CCD59375-6C58-483C-B28F-F19E2E32A8C7}" dt="2019-01-28T14:19:54.771" v="4470" actId="478"/>
          <ac:spMkLst>
            <pc:docMk/>
            <pc:sldMk cId="2358538339" sldId="1923"/>
            <ac:spMk id="2" creationId="{1FF74ED2-7C0F-4A3B-99ED-148A0B1F1B8C}"/>
          </ac:spMkLst>
        </pc:spChg>
        <pc:spChg chg="del mod">
          <ac:chgData name="Daniel Baker" userId="3686adb0-94ee-4c4c-ac45-56747ba58c08" providerId="ADAL" clId="{CCD59375-6C58-483C-B28F-F19E2E32A8C7}" dt="2019-01-28T14:21:04.022" v="4502" actId="478"/>
          <ac:spMkLst>
            <pc:docMk/>
            <pc:sldMk cId="2358538339" sldId="1923"/>
            <ac:spMk id="3" creationId="{D5F441AD-60D1-4C98-BB47-C9F6A636C485}"/>
          </ac:spMkLst>
        </pc:spChg>
        <pc:spChg chg="add del mod">
          <ac:chgData name="Daniel Baker" userId="3686adb0-94ee-4c4c-ac45-56747ba58c08" providerId="ADAL" clId="{CCD59375-6C58-483C-B28F-F19E2E32A8C7}" dt="2019-01-28T14:19:59.465" v="4471" actId="478"/>
          <ac:spMkLst>
            <pc:docMk/>
            <pc:sldMk cId="2358538339" sldId="1923"/>
            <ac:spMk id="5" creationId="{95315B85-7485-4A1F-9AA5-97AB6F89A4DC}"/>
          </ac:spMkLst>
        </pc:spChg>
        <pc:spChg chg="del">
          <ac:chgData name="Daniel Baker" userId="3686adb0-94ee-4c4c-ac45-56747ba58c08" providerId="ADAL" clId="{CCD59375-6C58-483C-B28F-F19E2E32A8C7}" dt="2019-01-28T14:20:48.658" v="4498" actId="478"/>
          <ac:spMkLst>
            <pc:docMk/>
            <pc:sldMk cId="2358538339" sldId="1923"/>
            <ac:spMk id="6" creationId="{87E9D5C2-C01D-4E87-8056-1A27F03D202A}"/>
          </ac:spMkLst>
        </pc:spChg>
        <pc:spChg chg="del">
          <ac:chgData name="Daniel Baker" userId="3686adb0-94ee-4c4c-ac45-56747ba58c08" providerId="ADAL" clId="{CCD59375-6C58-483C-B28F-F19E2E32A8C7}" dt="2019-01-28T14:20:51.535" v="4499" actId="478"/>
          <ac:spMkLst>
            <pc:docMk/>
            <pc:sldMk cId="2358538339" sldId="1923"/>
            <ac:spMk id="7" creationId="{772D5180-5E98-4780-A225-59A15326F967}"/>
          </ac:spMkLst>
        </pc:spChg>
        <pc:spChg chg="del">
          <ac:chgData name="Daniel Baker" userId="3686adb0-94ee-4c4c-ac45-56747ba58c08" providerId="ADAL" clId="{CCD59375-6C58-483C-B28F-F19E2E32A8C7}" dt="2019-01-28T14:20:54.204" v="4500" actId="478"/>
          <ac:spMkLst>
            <pc:docMk/>
            <pc:sldMk cId="2358538339" sldId="1923"/>
            <ac:spMk id="9" creationId="{09719ECC-F2C6-4200-B868-DA17400A4197}"/>
          </ac:spMkLst>
        </pc:spChg>
        <pc:spChg chg="add mod">
          <ac:chgData name="Daniel Baker" userId="3686adb0-94ee-4c4c-ac45-56747ba58c08" providerId="ADAL" clId="{CCD59375-6C58-483C-B28F-F19E2E32A8C7}" dt="2019-01-31T10:18:09.318" v="10436" actId="113"/>
          <ac:spMkLst>
            <pc:docMk/>
            <pc:sldMk cId="2358538339" sldId="1923"/>
            <ac:spMk id="10" creationId="{EA9466ED-634D-4D61-AE6B-E64A724D4D1D}"/>
          </ac:spMkLst>
        </pc:spChg>
        <pc:spChg chg="topLvl">
          <ac:chgData name="Daniel Baker" userId="3686adb0-94ee-4c4c-ac45-56747ba58c08" providerId="ADAL" clId="{CCD59375-6C58-483C-B28F-F19E2E32A8C7}" dt="2019-01-30T14:11:43.933" v="9014" actId="478"/>
          <ac:spMkLst>
            <pc:docMk/>
            <pc:sldMk cId="2358538339" sldId="1923"/>
            <ac:spMk id="13" creationId="{561A4987-2630-4E0E-8D4F-64B68EBCE52A}"/>
          </ac:spMkLst>
        </pc:spChg>
        <pc:spChg chg="add mod">
          <ac:chgData name="Daniel Baker" userId="3686adb0-94ee-4c4c-ac45-56747ba58c08" providerId="ADAL" clId="{CCD59375-6C58-483C-B28F-F19E2E32A8C7}" dt="2019-01-28T14:20:17.925" v="4493" actId="20577"/>
          <ac:spMkLst>
            <pc:docMk/>
            <pc:sldMk cId="2358538339" sldId="1923"/>
            <ac:spMk id="16" creationId="{479691BA-494D-4D34-AEB7-ADB71F3056B6}"/>
          </ac:spMkLst>
        </pc:spChg>
        <pc:grpChg chg="add del">
          <ac:chgData name="Daniel Baker" userId="3686adb0-94ee-4c4c-ac45-56747ba58c08" providerId="ADAL" clId="{CCD59375-6C58-483C-B28F-F19E2E32A8C7}" dt="2019-01-30T14:11:43.933" v="9014" actId="478"/>
          <ac:grpSpMkLst>
            <pc:docMk/>
            <pc:sldMk cId="2358538339" sldId="1923"/>
            <ac:grpSpMk id="12" creationId="{51F59458-1FFA-4E82-9294-C1F1E60DC444}"/>
          </ac:grpSpMkLst>
        </pc:grpChg>
        <pc:picChg chg="mod">
          <ac:chgData name="Daniel Baker" userId="3686adb0-94ee-4c4c-ac45-56747ba58c08" providerId="ADAL" clId="{CCD59375-6C58-483C-B28F-F19E2E32A8C7}" dt="2019-01-28T14:23:59.030" v="4634" actId="1076"/>
          <ac:picMkLst>
            <pc:docMk/>
            <pc:sldMk cId="2358538339" sldId="1923"/>
            <ac:picMk id="8" creationId="{61388B2C-1B40-4331-A8AC-4A4E33C18605}"/>
          </ac:picMkLst>
        </pc:picChg>
        <pc:picChg chg="mod">
          <ac:chgData name="Daniel Baker" userId="3686adb0-94ee-4c4c-ac45-56747ba58c08" providerId="ADAL" clId="{CCD59375-6C58-483C-B28F-F19E2E32A8C7}" dt="2019-01-28T14:24:05.446" v="4635" actId="1076"/>
          <ac:picMkLst>
            <pc:docMk/>
            <pc:sldMk cId="2358538339" sldId="1923"/>
            <ac:picMk id="11" creationId="{8BC37486-ECA5-4BC1-85AC-95287681241C}"/>
          </ac:picMkLst>
        </pc:picChg>
        <pc:picChg chg="mod">
          <ac:chgData name="Daniel Baker" userId="3686adb0-94ee-4c4c-ac45-56747ba58c08" providerId="ADAL" clId="{CCD59375-6C58-483C-B28F-F19E2E32A8C7}" dt="2019-01-28T14:24:12.660" v="4636" actId="1076"/>
          <ac:picMkLst>
            <pc:docMk/>
            <pc:sldMk cId="2358538339" sldId="1923"/>
            <ac:picMk id="14" creationId="{E8981563-514C-48FE-B616-0A17C91A8940}"/>
          </ac:picMkLst>
        </pc:picChg>
        <pc:picChg chg="del topLvl">
          <ac:chgData name="Daniel Baker" userId="3686adb0-94ee-4c4c-ac45-56747ba58c08" providerId="ADAL" clId="{CCD59375-6C58-483C-B28F-F19E2E32A8C7}" dt="2019-01-30T14:11:43.933" v="9014" actId="478"/>
          <ac:picMkLst>
            <pc:docMk/>
            <pc:sldMk cId="2358538339" sldId="1923"/>
            <ac:picMk id="15" creationId="{4B6C6BC3-69E8-4F3A-92C0-8A3CC9673FAA}"/>
          </ac:picMkLst>
        </pc:picChg>
        <pc:picChg chg="add">
          <ac:chgData name="Daniel Baker" userId="3686adb0-94ee-4c4c-ac45-56747ba58c08" providerId="ADAL" clId="{CCD59375-6C58-483C-B28F-F19E2E32A8C7}" dt="2019-01-30T14:11:44.458" v="9015"/>
          <ac:picMkLst>
            <pc:docMk/>
            <pc:sldMk cId="2358538339" sldId="1923"/>
            <ac:picMk id="17" creationId="{A859AC6C-C730-4C36-81C4-527BDDDF885D}"/>
          </ac:picMkLst>
        </pc:picChg>
      </pc:sldChg>
      <pc:sldChg chg="addSp delSp modSp ord modNotesTx">
        <pc:chgData name="Daniel Baker" userId="3686adb0-94ee-4c4c-ac45-56747ba58c08" providerId="ADAL" clId="{CCD59375-6C58-483C-B28F-F19E2E32A8C7}" dt="2019-01-30T14:10:31.125" v="8991"/>
        <pc:sldMkLst>
          <pc:docMk/>
          <pc:sldMk cId="3626730735" sldId="1930"/>
        </pc:sldMkLst>
        <pc:spChg chg="del">
          <ac:chgData name="Daniel Baker" userId="3686adb0-94ee-4c4c-ac45-56747ba58c08" providerId="ADAL" clId="{CCD59375-6C58-483C-B28F-F19E2E32A8C7}" dt="2019-01-28T11:36:16.008" v="1953" actId="478"/>
          <ac:spMkLst>
            <pc:docMk/>
            <pc:sldMk cId="3626730735" sldId="1930"/>
            <ac:spMk id="2" creationId="{1FF74ED2-7C0F-4A3B-99ED-148A0B1F1B8C}"/>
          </ac:spMkLst>
        </pc:spChg>
        <pc:spChg chg="del mod">
          <ac:chgData name="Daniel Baker" userId="3686adb0-94ee-4c4c-ac45-56747ba58c08" providerId="ADAL" clId="{CCD59375-6C58-483C-B28F-F19E2E32A8C7}" dt="2019-01-28T11:37:22.698" v="1971" actId="478"/>
          <ac:spMkLst>
            <pc:docMk/>
            <pc:sldMk cId="3626730735" sldId="1930"/>
            <ac:spMk id="3" creationId="{D5F441AD-60D1-4C98-BB47-C9F6A636C485}"/>
          </ac:spMkLst>
        </pc:spChg>
        <pc:spChg chg="add del mod">
          <ac:chgData name="Daniel Baker" userId="3686adb0-94ee-4c4c-ac45-56747ba58c08" providerId="ADAL" clId="{CCD59375-6C58-483C-B28F-F19E2E32A8C7}" dt="2019-01-28T11:36:20.075" v="1954" actId="478"/>
          <ac:spMkLst>
            <pc:docMk/>
            <pc:sldMk cId="3626730735" sldId="1930"/>
            <ac:spMk id="5" creationId="{C23552A6-54A5-46E0-B04A-DBE2F323BA87}"/>
          </ac:spMkLst>
        </pc:spChg>
        <pc:spChg chg="topLvl">
          <ac:chgData name="Daniel Baker" userId="3686adb0-94ee-4c4c-ac45-56747ba58c08" providerId="ADAL" clId="{CCD59375-6C58-483C-B28F-F19E2E32A8C7}" dt="2019-01-30T14:10:30.608" v="8990" actId="478"/>
          <ac:spMkLst>
            <pc:docMk/>
            <pc:sldMk cId="3626730735" sldId="1930"/>
            <ac:spMk id="7" creationId="{B7DB4C5F-6B40-4C41-8C3B-5D5561EA4ACA}"/>
          </ac:spMkLst>
        </pc:spChg>
        <pc:spChg chg="add mod">
          <ac:chgData name="Daniel Baker" userId="3686adb0-94ee-4c4c-ac45-56747ba58c08" providerId="ADAL" clId="{CCD59375-6C58-483C-B28F-F19E2E32A8C7}" dt="2019-01-28T11:36:44.656" v="1966" actId="20577"/>
          <ac:spMkLst>
            <pc:docMk/>
            <pc:sldMk cId="3626730735" sldId="1930"/>
            <ac:spMk id="9" creationId="{426E1711-5914-44EC-865C-4559666D0C50}"/>
          </ac:spMkLst>
        </pc:spChg>
        <pc:spChg chg="add mod">
          <ac:chgData name="Daniel Baker" userId="3686adb0-94ee-4c4c-ac45-56747ba58c08" providerId="ADAL" clId="{CCD59375-6C58-483C-B28F-F19E2E32A8C7}" dt="2019-01-28T11:41:37.038" v="2073" actId="1076"/>
          <ac:spMkLst>
            <pc:docMk/>
            <pc:sldMk cId="3626730735" sldId="1930"/>
            <ac:spMk id="10" creationId="{50391D55-A7B5-4811-8C90-EA3BBE714C1E}"/>
          </ac:spMkLst>
        </pc:spChg>
        <pc:grpChg chg="add del">
          <ac:chgData name="Daniel Baker" userId="3686adb0-94ee-4c4c-ac45-56747ba58c08" providerId="ADAL" clId="{CCD59375-6C58-483C-B28F-F19E2E32A8C7}" dt="2019-01-30T14:10:30.608" v="8990" actId="478"/>
          <ac:grpSpMkLst>
            <pc:docMk/>
            <pc:sldMk cId="3626730735" sldId="1930"/>
            <ac:grpSpMk id="6" creationId="{851A714D-784E-460D-80F6-CCA7692A92AE}"/>
          </ac:grpSpMkLst>
        </pc:grpChg>
        <pc:picChg chg="del topLvl">
          <ac:chgData name="Daniel Baker" userId="3686adb0-94ee-4c4c-ac45-56747ba58c08" providerId="ADAL" clId="{CCD59375-6C58-483C-B28F-F19E2E32A8C7}" dt="2019-01-30T14:10:30.608" v="8990" actId="478"/>
          <ac:picMkLst>
            <pc:docMk/>
            <pc:sldMk cId="3626730735" sldId="1930"/>
            <ac:picMk id="8" creationId="{2D1054E5-935D-40EB-A741-C3223D779AF1}"/>
          </ac:picMkLst>
        </pc:picChg>
        <pc:picChg chg="add del mod">
          <ac:chgData name="Daniel Baker" userId="3686adb0-94ee-4c4c-ac45-56747ba58c08" providerId="ADAL" clId="{CCD59375-6C58-483C-B28F-F19E2E32A8C7}" dt="2019-01-28T11:40:02.549" v="1982"/>
          <ac:picMkLst>
            <pc:docMk/>
            <pc:sldMk cId="3626730735" sldId="1930"/>
            <ac:picMk id="11" creationId="{11245BDC-4CDA-40A3-A968-3341A89A75FD}"/>
          </ac:picMkLst>
        </pc:picChg>
        <pc:picChg chg="add">
          <ac:chgData name="Daniel Baker" userId="3686adb0-94ee-4c4c-ac45-56747ba58c08" providerId="ADAL" clId="{CCD59375-6C58-483C-B28F-F19E2E32A8C7}" dt="2019-01-30T14:10:31.125" v="8991"/>
          <ac:picMkLst>
            <pc:docMk/>
            <pc:sldMk cId="3626730735" sldId="1930"/>
            <ac:picMk id="11" creationId="{91866307-EC9B-4570-AC1A-E7F48B7A16E8}"/>
          </ac:picMkLst>
        </pc:picChg>
        <pc:picChg chg="add mod ord modCrop">
          <ac:chgData name="Daniel Baker" userId="3686adb0-94ee-4c4c-ac45-56747ba58c08" providerId="ADAL" clId="{CCD59375-6C58-483C-B28F-F19E2E32A8C7}" dt="2019-01-28T11:41:30.904" v="2072" actId="29295"/>
          <ac:picMkLst>
            <pc:docMk/>
            <pc:sldMk cId="3626730735" sldId="1930"/>
            <ac:picMk id="12" creationId="{3EA6FAA2-B071-4E85-8A4D-599A2886828C}"/>
          </ac:picMkLst>
        </pc:picChg>
      </pc:sldChg>
      <pc:sldChg chg="addSp delSp modSp">
        <pc:chgData name="Daniel Baker" userId="3686adb0-94ee-4c4c-ac45-56747ba58c08" providerId="ADAL" clId="{CCD59375-6C58-483C-B28F-F19E2E32A8C7}" dt="2019-01-31T10:20:46.169" v="10484" actId="1076"/>
        <pc:sldMkLst>
          <pc:docMk/>
          <pc:sldMk cId="3172198840" sldId="1931"/>
        </pc:sldMkLst>
        <pc:spChg chg="mod">
          <ac:chgData name="Daniel Baker" userId="3686adb0-94ee-4c4c-ac45-56747ba58c08" providerId="ADAL" clId="{CCD59375-6C58-483C-B28F-F19E2E32A8C7}" dt="2019-01-31T09:14:35.951" v="10073" actId="1076"/>
          <ac:spMkLst>
            <pc:docMk/>
            <pc:sldMk cId="3172198840" sldId="1931"/>
            <ac:spMk id="2" creationId="{454B45AA-B474-422B-A9AE-A454242BAC70}"/>
          </ac:spMkLst>
        </pc:spChg>
        <pc:spChg chg="del mod">
          <ac:chgData name="Daniel Baker" userId="3686adb0-94ee-4c4c-ac45-56747ba58c08" providerId="ADAL" clId="{CCD59375-6C58-483C-B28F-F19E2E32A8C7}" dt="2019-01-28T14:25:50.971" v="4643" actId="478"/>
          <ac:spMkLst>
            <pc:docMk/>
            <pc:sldMk cId="3172198840" sldId="1931"/>
            <ac:spMk id="3" creationId="{D3A84E69-1CE2-444D-AFCE-E8D719FDB945}"/>
          </ac:spMkLst>
        </pc:spChg>
        <pc:spChg chg="del">
          <ac:chgData name="Daniel Baker" userId="3686adb0-94ee-4c4c-ac45-56747ba58c08" providerId="ADAL" clId="{CCD59375-6C58-483C-B28F-F19E2E32A8C7}" dt="2019-01-28T14:25:39.242" v="4639" actId="478"/>
          <ac:spMkLst>
            <pc:docMk/>
            <pc:sldMk cId="3172198840" sldId="1931"/>
            <ac:spMk id="6" creationId="{E768E760-2DA7-4F53-BACD-A26D3DB1AF40}"/>
          </ac:spMkLst>
        </pc:spChg>
        <pc:spChg chg="add mod">
          <ac:chgData name="Daniel Baker" userId="3686adb0-94ee-4c4c-ac45-56747ba58c08" providerId="ADAL" clId="{CCD59375-6C58-483C-B28F-F19E2E32A8C7}" dt="2019-01-31T10:20:46.169" v="10484" actId="1076"/>
          <ac:spMkLst>
            <pc:docMk/>
            <pc:sldMk cId="3172198840" sldId="1931"/>
            <ac:spMk id="8" creationId="{9011DAEC-D24A-416D-B4AA-1B7B01301989}"/>
          </ac:spMkLst>
        </pc:spChg>
        <pc:picChg chg="del">
          <ac:chgData name="Daniel Baker" userId="3686adb0-94ee-4c4c-ac45-56747ba58c08" providerId="ADAL" clId="{CCD59375-6C58-483C-B28F-F19E2E32A8C7}" dt="2019-01-30T14:09:16.891" v="8973" actId="478"/>
          <ac:picMkLst>
            <pc:docMk/>
            <pc:sldMk cId="3172198840" sldId="1931"/>
            <ac:picMk id="5" creationId="{93CA4BF5-AAD1-42AC-8B93-7E25A6FAB71D}"/>
          </ac:picMkLst>
        </pc:picChg>
        <pc:picChg chg="add del mod">
          <ac:chgData name="Daniel Baker" userId="3686adb0-94ee-4c4c-ac45-56747ba58c08" providerId="ADAL" clId="{CCD59375-6C58-483C-B28F-F19E2E32A8C7}" dt="2019-01-30T14:09:14.784" v="8972" actId="478"/>
          <ac:picMkLst>
            <pc:docMk/>
            <pc:sldMk cId="3172198840" sldId="1931"/>
            <ac:picMk id="7" creationId="{BE2A6DAB-E060-4FB9-8095-D12BBF9E9BA4}"/>
          </ac:picMkLst>
        </pc:picChg>
        <pc:picChg chg="add">
          <ac:chgData name="Daniel Baker" userId="3686adb0-94ee-4c4c-ac45-56747ba58c08" providerId="ADAL" clId="{CCD59375-6C58-483C-B28F-F19E2E32A8C7}" dt="2019-01-30T14:09:17.657" v="8974"/>
          <ac:picMkLst>
            <pc:docMk/>
            <pc:sldMk cId="3172198840" sldId="1931"/>
            <ac:picMk id="9" creationId="{A17F36E5-0460-4ACE-B6EA-A12D0AF82F46}"/>
          </ac:picMkLst>
        </pc:picChg>
      </pc:sldChg>
      <pc:sldChg chg="addSp delSp modSp ord modNotesTx">
        <pc:chgData name="Daniel Baker" userId="3686adb0-94ee-4c4c-ac45-56747ba58c08" providerId="ADAL" clId="{CCD59375-6C58-483C-B28F-F19E2E32A8C7}" dt="2019-01-31T10:24:03.052" v="10538" actId="14100"/>
        <pc:sldMkLst>
          <pc:docMk/>
          <pc:sldMk cId="2918528514" sldId="1932"/>
        </pc:sldMkLst>
        <pc:spChg chg="del">
          <ac:chgData name="Daniel Baker" userId="3686adb0-94ee-4c4c-ac45-56747ba58c08" providerId="ADAL" clId="{CCD59375-6C58-483C-B28F-F19E2E32A8C7}" dt="2019-01-28T15:02:23.797" v="5580" actId="478"/>
          <ac:spMkLst>
            <pc:docMk/>
            <pc:sldMk cId="2918528514" sldId="1932"/>
            <ac:spMk id="2" creationId="{1FF74ED2-7C0F-4A3B-99ED-148A0B1F1B8C}"/>
          </ac:spMkLst>
        </pc:spChg>
        <pc:spChg chg="del mod">
          <ac:chgData name="Daniel Baker" userId="3686adb0-94ee-4c4c-ac45-56747ba58c08" providerId="ADAL" clId="{CCD59375-6C58-483C-B28F-F19E2E32A8C7}" dt="2019-01-28T15:02:14.950" v="5577" actId="478"/>
          <ac:spMkLst>
            <pc:docMk/>
            <pc:sldMk cId="2918528514" sldId="1932"/>
            <ac:spMk id="3" creationId="{D5F441AD-60D1-4C98-BB47-C9F6A636C485}"/>
          </ac:spMkLst>
        </pc:spChg>
        <pc:spChg chg="add del mod">
          <ac:chgData name="Daniel Baker" userId="3686adb0-94ee-4c4c-ac45-56747ba58c08" providerId="ADAL" clId="{CCD59375-6C58-483C-B28F-F19E2E32A8C7}" dt="2019-01-28T15:02:17.486" v="5578" actId="478"/>
          <ac:spMkLst>
            <pc:docMk/>
            <pc:sldMk cId="2918528514" sldId="1932"/>
            <ac:spMk id="6" creationId="{CD3B5D51-D389-43B8-A5EA-D93AE4075CA3}"/>
          </ac:spMkLst>
        </pc:spChg>
        <pc:spChg chg="add mod">
          <ac:chgData name="Daniel Baker" userId="3686adb0-94ee-4c4c-ac45-56747ba58c08" providerId="ADAL" clId="{CCD59375-6C58-483C-B28F-F19E2E32A8C7}" dt="2019-01-28T15:22:05.305" v="5892" actId="6549"/>
          <ac:spMkLst>
            <pc:docMk/>
            <pc:sldMk cId="2918528514" sldId="1932"/>
            <ac:spMk id="7" creationId="{6954F55C-559F-45C5-BE54-C2579FABDB75}"/>
          </ac:spMkLst>
        </pc:spChg>
        <pc:spChg chg="add del mod">
          <ac:chgData name="Daniel Baker" userId="3686adb0-94ee-4c4c-ac45-56747ba58c08" providerId="ADAL" clId="{CCD59375-6C58-483C-B28F-F19E2E32A8C7}" dt="2019-01-28T15:02:25.902" v="5581" actId="478"/>
          <ac:spMkLst>
            <pc:docMk/>
            <pc:sldMk cId="2918528514" sldId="1932"/>
            <ac:spMk id="9" creationId="{A77ADA16-20E1-438C-BB2E-403609C31913}"/>
          </ac:spMkLst>
        </pc:spChg>
        <pc:spChg chg="topLvl">
          <ac:chgData name="Daniel Baker" userId="3686adb0-94ee-4c4c-ac45-56747ba58c08" providerId="ADAL" clId="{CCD59375-6C58-483C-B28F-F19E2E32A8C7}" dt="2019-01-30T14:12:05.702" v="9022" actId="478"/>
          <ac:spMkLst>
            <pc:docMk/>
            <pc:sldMk cId="2918528514" sldId="1932"/>
            <ac:spMk id="11" creationId="{46CCDD22-576D-4C82-AD94-3D34F880BA02}"/>
          </ac:spMkLst>
        </pc:spChg>
        <pc:spChg chg="add mod">
          <ac:chgData name="Daniel Baker" userId="3686adb0-94ee-4c4c-ac45-56747ba58c08" providerId="ADAL" clId="{CCD59375-6C58-483C-B28F-F19E2E32A8C7}" dt="2019-01-28T15:13:24.666" v="5660" actId="20577"/>
          <ac:spMkLst>
            <pc:docMk/>
            <pc:sldMk cId="2918528514" sldId="1932"/>
            <ac:spMk id="13" creationId="{1DABC158-9C84-44C3-B36C-3802E2EAD6B7}"/>
          </ac:spMkLst>
        </pc:spChg>
        <pc:spChg chg="add mod">
          <ac:chgData name="Daniel Baker" userId="3686adb0-94ee-4c4c-ac45-56747ba58c08" providerId="ADAL" clId="{CCD59375-6C58-483C-B28F-F19E2E32A8C7}" dt="2019-01-28T15:21:20.277" v="5865" actId="6549"/>
          <ac:spMkLst>
            <pc:docMk/>
            <pc:sldMk cId="2918528514" sldId="1932"/>
            <ac:spMk id="14" creationId="{6F1F6AC4-828E-4163-8F93-D256D731B4E1}"/>
          </ac:spMkLst>
        </pc:spChg>
        <pc:spChg chg="add mod">
          <ac:chgData name="Daniel Baker" userId="3686adb0-94ee-4c4c-ac45-56747ba58c08" providerId="ADAL" clId="{CCD59375-6C58-483C-B28F-F19E2E32A8C7}" dt="2019-01-30T14:59:48.577" v="9448" actId="20577"/>
          <ac:spMkLst>
            <pc:docMk/>
            <pc:sldMk cId="2918528514" sldId="1932"/>
            <ac:spMk id="15" creationId="{6BEBF326-9362-4419-88EC-50E96FF09F2F}"/>
          </ac:spMkLst>
        </pc:spChg>
        <pc:grpChg chg="add del">
          <ac:chgData name="Daniel Baker" userId="3686adb0-94ee-4c4c-ac45-56747ba58c08" providerId="ADAL" clId="{CCD59375-6C58-483C-B28F-F19E2E32A8C7}" dt="2019-01-30T14:12:05.702" v="9022" actId="478"/>
          <ac:grpSpMkLst>
            <pc:docMk/>
            <pc:sldMk cId="2918528514" sldId="1932"/>
            <ac:grpSpMk id="10" creationId="{0C88D9CC-B424-4AC9-AF1F-408BA58E49F1}"/>
          </ac:grpSpMkLst>
        </pc:grpChg>
        <pc:picChg chg="add mod">
          <ac:chgData name="Daniel Baker" userId="3686adb0-94ee-4c4c-ac45-56747ba58c08" providerId="ADAL" clId="{CCD59375-6C58-483C-B28F-F19E2E32A8C7}" dt="2019-01-31T10:24:03.052" v="10538" actId="14100"/>
          <ac:picMkLst>
            <pc:docMk/>
            <pc:sldMk cId="2918528514" sldId="1932"/>
            <ac:picMk id="3" creationId="{392A5DA0-9860-47B6-9F30-ECE7EC023C68}"/>
          </ac:picMkLst>
        </pc:picChg>
        <pc:picChg chg="del">
          <ac:chgData name="Daniel Baker" userId="3686adb0-94ee-4c4c-ac45-56747ba58c08" providerId="ADAL" clId="{CCD59375-6C58-483C-B28F-F19E2E32A8C7}" dt="2019-01-28T15:01:53.112" v="5574" actId="478"/>
          <ac:picMkLst>
            <pc:docMk/>
            <pc:sldMk cId="2918528514" sldId="1932"/>
            <ac:picMk id="5" creationId="{4D78785E-33D9-456B-9C19-A4F236C446C2}"/>
          </ac:picMkLst>
        </pc:picChg>
        <pc:picChg chg="add">
          <ac:chgData name="Daniel Baker" userId="3686adb0-94ee-4c4c-ac45-56747ba58c08" providerId="ADAL" clId="{CCD59375-6C58-483C-B28F-F19E2E32A8C7}" dt="2019-01-30T14:12:06.165" v="9023"/>
          <ac:picMkLst>
            <pc:docMk/>
            <pc:sldMk cId="2918528514" sldId="1932"/>
            <ac:picMk id="9" creationId="{9EBC1018-93A9-4BB7-A080-6CA36A121DC6}"/>
          </ac:picMkLst>
        </pc:picChg>
        <pc:picChg chg="del topLvl">
          <ac:chgData name="Daniel Baker" userId="3686adb0-94ee-4c4c-ac45-56747ba58c08" providerId="ADAL" clId="{CCD59375-6C58-483C-B28F-F19E2E32A8C7}" dt="2019-01-30T14:12:05.702" v="9022" actId="478"/>
          <ac:picMkLst>
            <pc:docMk/>
            <pc:sldMk cId="2918528514" sldId="1932"/>
            <ac:picMk id="12" creationId="{50896252-B0E7-4D74-8D7B-77E2EF0F88D3}"/>
          </ac:picMkLst>
        </pc:picChg>
      </pc:sldChg>
      <pc:sldChg chg="addSp delSp modSp ord modNotesTx">
        <pc:chgData name="Daniel Baker" userId="3686adb0-94ee-4c4c-ac45-56747ba58c08" providerId="ADAL" clId="{CCD59375-6C58-483C-B28F-F19E2E32A8C7}" dt="2019-01-31T10:29:51.385" v="10565" actId="1076"/>
        <pc:sldMkLst>
          <pc:docMk/>
          <pc:sldMk cId="199437216" sldId="1939"/>
        </pc:sldMkLst>
        <pc:spChg chg="del">
          <ac:chgData name="Daniel Baker" userId="3686adb0-94ee-4c4c-ac45-56747ba58c08" providerId="ADAL" clId="{CCD59375-6C58-483C-B28F-F19E2E32A8C7}" dt="2019-01-28T14:43:29.003" v="5002" actId="478"/>
          <ac:spMkLst>
            <pc:docMk/>
            <pc:sldMk cId="199437216" sldId="1939"/>
            <ac:spMk id="2" creationId="{1FF74ED2-7C0F-4A3B-99ED-148A0B1F1B8C}"/>
          </ac:spMkLst>
        </pc:spChg>
        <pc:spChg chg="add mod">
          <ac:chgData name="Daniel Baker" userId="3686adb0-94ee-4c4c-ac45-56747ba58c08" providerId="ADAL" clId="{CCD59375-6C58-483C-B28F-F19E2E32A8C7}" dt="2019-01-31T10:29:04.604" v="10560" actId="164"/>
          <ac:spMkLst>
            <pc:docMk/>
            <pc:sldMk cId="199437216" sldId="1939"/>
            <ac:spMk id="3" creationId="{4C460B15-6746-4E73-8B57-20DD5E8ACB8F}"/>
          </ac:spMkLst>
        </pc:spChg>
        <pc:spChg chg="add del mod">
          <ac:chgData name="Daniel Baker" userId="3686adb0-94ee-4c4c-ac45-56747ba58c08" providerId="ADAL" clId="{CCD59375-6C58-483C-B28F-F19E2E32A8C7}" dt="2019-01-28T14:43:33.648" v="5003" actId="478"/>
          <ac:spMkLst>
            <pc:docMk/>
            <pc:sldMk cId="199437216" sldId="1939"/>
            <ac:spMk id="5" creationId="{55D4584B-9F6D-420F-9B6D-B93CAFBAC4E2}"/>
          </ac:spMkLst>
        </pc:spChg>
        <pc:spChg chg="add mod">
          <ac:chgData name="Daniel Baker" userId="3686adb0-94ee-4c4c-ac45-56747ba58c08" providerId="ADAL" clId="{CCD59375-6C58-483C-B28F-F19E2E32A8C7}" dt="2019-01-31T10:27:58.824" v="10548" actId="1076"/>
          <ac:spMkLst>
            <pc:docMk/>
            <pc:sldMk cId="199437216" sldId="1939"/>
            <ac:spMk id="6" creationId="{7C198902-F016-4FB3-A226-43929A708803}"/>
          </ac:spMkLst>
        </pc:spChg>
        <pc:spChg chg="del mod">
          <ac:chgData name="Daniel Baker" userId="3686adb0-94ee-4c4c-ac45-56747ba58c08" providerId="ADAL" clId="{CCD59375-6C58-483C-B28F-F19E2E32A8C7}" dt="2019-01-28T14:44:11.600" v="5023" actId="478"/>
          <ac:spMkLst>
            <pc:docMk/>
            <pc:sldMk cId="199437216" sldId="1939"/>
            <ac:spMk id="8" creationId="{429FC363-ABA7-492E-BDA0-6E8D562AB423}"/>
          </ac:spMkLst>
        </pc:spChg>
        <pc:spChg chg="topLvl">
          <ac:chgData name="Daniel Baker" userId="3686adb0-94ee-4c4c-ac45-56747ba58c08" providerId="ADAL" clId="{CCD59375-6C58-483C-B28F-F19E2E32A8C7}" dt="2019-01-30T14:11:56.343" v="9018" actId="478"/>
          <ac:spMkLst>
            <pc:docMk/>
            <pc:sldMk cId="199437216" sldId="1939"/>
            <ac:spMk id="9" creationId="{2C8BCDDA-5B44-48C4-9D62-5CB054C208D3}"/>
          </ac:spMkLst>
        </pc:spChg>
        <pc:spChg chg="add mod">
          <ac:chgData name="Daniel Baker" userId="3686adb0-94ee-4c4c-ac45-56747ba58c08" providerId="ADAL" clId="{CCD59375-6C58-483C-B28F-F19E2E32A8C7}" dt="2019-01-31T10:29:04.604" v="10560" actId="164"/>
          <ac:spMkLst>
            <pc:docMk/>
            <pc:sldMk cId="199437216" sldId="1939"/>
            <ac:spMk id="10" creationId="{65501CA9-EB80-4750-A3BC-B5D238F4344C}"/>
          </ac:spMkLst>
        </pc:spChg>
        <pc:spChg chg="add mod">
          <ac:chgData name="Daniel Baker" userId="3686adb0-94ee-4c4c-ac45-56747ba58c08" providerId="ADAL" clId="{CCD59375-6C58-483C-B28F-F19E2E32A8C7}" dt="2019-01-28T14:44:00.765" v="5020" actId="20577"/>
          <ac:spMkLst>
            <pc:docMk/>
            <pc:sldMk cId="199437216" sldId="1939"/>
            <ac:spMk id="11" creationId="{7FD92872-011A-4DD1-833B-AB15E43EBCBA}"/>
          </ac:spMkLst>
        </pc:spChg>
        <pc:spChg chg="add mod">
          <ac:chgData name="Daniel Baker" userId="3686adb0-94ee-4c4c-ac45-56747ba58c08" providerId="ADAL" clId="{CCD59375-6C58-483C-B28F-F19E2E32A8C7}" dt="2019-01-31T10:29:04.604" v="10560" actId="164"/>
          <ac:spMkLst>
            <pc:docMk/>
            <pc:sldMk cId="199437216" sldId="1939"/>
            <ac:spMk id="12" creationId="{6B34FE90-E11B-44BD-AEC7-A8DADD4BB851}"/>
          </ac:spMkLst>
        </pc:spChg>
        <pc:grpChg chg="add del mod">
          <ac:chgData name="Daniel Baker" userId="3686adb0-94ee-4c4c-ac45-56747ba58c08" providerId="ADAL" clId="{CCD59375-6C58-483C-B28F-F19E2E32A8C7}" dt="2019-01-31T10:29:36.610" v="10561"/>
          <ac:grpSpMkLst>
            <pc:docMk/>
            <pc:sldMk cId="199437216" sldId="1939"/>
            <ac:grpSpMk id="4" creationId="{ABFA5407-78B4-4F42-B43D-879F20DA0A89}"/>
          </ac:grpSpMkLst>
        </pc:grpChg>
        <pc:grpChg chg="add del">
          <ac:chgData name="Daniel Baker" userId="3686adb0-94ee-4c4c-ac45-56747ba58c08" providerId="ADAL" clId="{CCD59375-6C58-483C-B28F-F19E2E32A8C7}" dt="2019-01-30T14:11:56.343" v="9018" actId="478"/>
          <ac:grpSpMkLst>
            <pc:docMk/>
            <pc:sldMk cId="199437216" sldId="1939"/>
            <ac:grpSpMk id="7" creationId="{465CDAE4-3850-4BCC-8982-8B260F7EB074}"/>
          </ac:grpSpMkLst>
        </pc:grpChg>
        <pc:picChg chg="add mod modCrop">
          <ac:chgData name="Daniel Baker" userId="3686adb0-94ee-4c4c-ac45-56747ba58c08" providerId="ADAL" clId="{CCD59375-6C58-483C-B28F-F19E2E32A8C7}" dt="2019-01-31T10:29:04.604" v="10560" actId="164"/>
          <ac:picMkLst>
            <pc:docMk/>
            <pc:sldMk cId="199437216" sldId="1939"/>
            <ac:picMk id="2" creationId="{A1E3147F-285E-49C6-8610-601CBBAFDFD0}"/>
          </ac:picMkLst>
        </pc:picChg>
        <pc:picChg chg="del">
          <ac:chgData name="Daniel Baker" userId="3686adb0-94ee-4c4c-ac45-56747ba58c08" providerId="ADAL" clId="{CCD59375-6C58-483C-B28F-F19E2E32A8C7}" dt="2019-01-28T14:43:24.344" v="5001" actId="478"/>
          <ac:picMkLst>
            <pc:docMk/>
            <pc:sldMk cId="199437216" sldId="1939"/>
            <ac:picMk id="4" creationId="{DD36CA7C-EB63-4506-9F07-2ACCCB5DEDFB}"/>
          </ac:picMkLst>
        </pc:picChg>
        <pc:picChg chg="add mod modCrop">
          <ac:chgData name="Daniel Baker" userId="3686adb0-94ee-4c4c-ac45-56747ba58c08" providerId="ADAL" clId="{CCD59375-6C58-483C-B28F-F19E2E32A8C7}" dt="2019-01-31T10:29:51.385" v="10565" actId="1076"/>
          <ac:picMkLst>
            <pc:docMk/>
            <pc:sldMk cId="199437216" sldId="1939"/>
            <ac:picMk id="5" creationId="{986B61F4-483E-4E83-93CB-6450264BA532}"/>
          </ac:picMkLst>
        </pc:picChg>
        <pc:picChg chg="add">
          <ac:chgData name="Daniel Baker" userId="3686adb0-94ee-4c4c-ac45-56747ba58c08" providerId="ADAL" clId="{CCD59375-6C58-483C-B28F-F19E2E32A8C7}" dt="2019-01-30T14:11:56.801" v="9019"/>
          <ac:picMkLst>
            <pc:docMk/>
            <pc:sldMk cId="199437216" sldId="1939"/>
            <ac:picMk id="8" creationId="{0664FB33-5D27-4DD6-8100-34B50E5D8A3E}"/>
          </ac:picMkLst>
        </pc:picChg>
        <pc:picChg chg="del topLvl">
          <ac:chgData name="Daniel Baker" userId="3686adb0-94ee-4c4c-ac45-56747ba58c08" providerId="ADAL" clId="{CCD59375-6C58-483C-B28F-F19E2E32A8C7}" dt="2019-01-30T14:11:56.343" v="9018" actId="478"/>
          <ac:picMkLst>
            <pc:docMk/>
            <pc:sldMk cId="199437216" sldId="1939"/>
            <ac:picMk id="10" creationId="{F8F0982A-918F-44E1-BA80-5A8EFCDADFB4}"/>
          </ac:picMkLst>
        </pc:picChg>
      </pc:sldChg>
      <pc:sldChg chg="addSp delSp modSp ord modNotesTx">
        <pc:chgData name="Daniel Baker" userId="3686adb0-94ee-4c4c-ac45-56747ba58c08" providerId="ADAL" clId="{CCD59375-6C58-483C-B28F-F19E2E32A8C7}" dt="2019-01-31T10:20:56.218" v="10485" actId="113"/>
        <pc:sldMkLst>
          <pc:docMk/>
          <pc:sldMk cId="2398641301" sldId="1941"/>
        </pc:sldMkLst>
        <pc:spChg chg="del">
          <ac:chgData name="Daniel Baker" userId="3686adb0-94ee-4c4c-ac45-56747ba58c08" providerId="ADAL" clId="{CCD59375-6C58-483C-B28F-F19E2E32A8C7}" dt="2019-01-28T14:33:51.371" v="4765" actId="478"/>
          <ac:spMkLst>
            <pc:docMk/>
            <pc:sldMk cId="2398641301" sldId="1941"/>
            <ac:spMk id="2" creationId="{1FF74ED2-7C0F-4A3B-99ED-148A0B1F1B8C}"/>
          </ac:spMkLst>
        </pc:spChg>
        <pc:spChg chg="add del mod">
          <ac:chgData name="Daniel Baker" userId="3686adb0-94ee-4c4c-ac45-56747ba58c08" providerId="ADAL" clId="{CCD59375-6C58-483C-B28F-F19E2E32A8C7}" dt="2019-01-28T14:33:54.094" v="4766" actId="478"/>
          <ac:spMkLst>
            <pc:docMk/>
            <pc:sldMk cId="2398641301" sldId="1941"/>
            <ac:spMk id="4" creationId="{BEB68434-C98D-4830-8518-CA271D13B2BD}"/>
          </ac:spMkLst>
        </pc:spChg>
        <pc:spChg chg="add mod">
          <ac:chgData name="Daniel Baker" userId="3686adb0-94ee-4c4c-ac45-56747ba58c08" providerId="ADAL" clId="{CCD59375-6C58-483C-B28F-F19E2E32A8C7}" dt="2019-01-31T10:20:56.218" v="10485" actId="113"/>
          <ac:spMkLst>
            <pc:docMk/>
            <pc:sldMk cId="2398641301" sldId="1941"/>
            <ac:spMk id="6" creationId="{885DAE01-9FD4-492D-9E73-471DCE130F7E}"/>
          </ac:spMkLst>
        </pc:spChg>
        <pc:spChg chg="del mod">
          <ac:chgData name="Daniel Baker" userId="3686adb0-94ee-4c4c-ac45-56747ba58c08" providerId="ADAL" clId="{CCD59375-6C58-483C-B28F-F19E2E32A8C7}" dt="2019-01-28T14:34:51.612" v="4793" actId="478"/>
          <ac:spMkLst>
            <pc:docMk/>
            <pc:sldMk cId="2398641301" sldId="1941"/>
            <ac:spMk id="8" creationId="{429FC363-ABA7-492E-BDA0-6E8D562AB423}"/>
          </ac:spMkLst>
        </pc:spChg>
        <pc:spChg chg="topLvl">
          <ac:chgData name="Daniel Baker" userId="3686adb0-94ee-4c4c-ac45-56747ba58c08" providerId="ADAL" clId="{CCD59375-6C58-483C-B28F-F19E2E32A8C7}" dt="2019-01-30T14:11:50.805" v="9016" actId="478"/>
          <ac:spMkLst>
            <pc:docMk/>
            <pc:sldMk cId="2398641301" sldId="1941"/>
            <ac:spMk id="9" creationId="{64D7127B-A5BD-4CF5-BEDC-8FB84E648070}"/>
          </ac:spMkLst>
        </pc:spChg>
        <pc:spChg chg="add mod">
          <ac:chgData name="Daniel Baker" userId="3686adb0-94ee-4c4c-ac45-56747ba58c08" providerId="ADAL" clId="{CCD59375-6C58-483C-B28F-F19E2E32A8C7}" dt="2019-01-28T14:34:06.824" v="4790" actId="20577"/>
          <ac:spMkLst>
            <pc:docMk/>
            <pc:sldMk cId="2398641301" sldId="1941"/>
            <ac:spMk id="11" creationId="{C182E69B-93AE-4878-9605-A9E34AFE42CE}"/>
          </ac:spMkLst>
        </pc:spChg>
        <pc:grpChg chg="add del">
          <ac:chgData name="Daniel Baker" userId="3686adb0-94ee-4c4c-ac45-56747ba58c08" providerId="ADAL" clId="{CCD59375-6C58-483C-B28F-F19E2E32A8C7}" dt="2019-01-30T14:11:50.805" v="9016" actId="478"/>
          <ac:grpSpMkLst>
            <pc:docMk/>
            <pc:sldMk cId="2398641301" sldId="1941"/>
            <ac:grpSpMk id="7" creationId="{378925FA-6F7B-49EB-B128-56DA3D42FB8B}"/>
          </ac:grpSpMkLst>
        </pc:grpChg>
        <pc:picChg chg="del mod">
          <ac:chgData name="Daniel Baker" userId="3686adb0-94ee-4c4c-ac45-56747ba58c08" providerId="ADAL" clId="{CCD59375-6C58-483C-B28F-F19E2E32A8C7}" dt="2019-01-28T14:40:26.071" v="4990" actId="478"/>
          <ac:picMkLst>
            <pc:docMk/>
            <pc:sldMk cId="2398641301" sldId="1941"/>
            <ac:picMk id="5" creationId="{4CDEF177-E7AC-4526-95CE-121B160B83EC}"/>
          </ac:picMkLst>
        </pc:picChg>
        <pc:picChg chg="add">
          <ac:chgData name="Daniel Baker" userId="3686adb0-94ee-4c4c-ac45-56747ba58c08" providerId="ADAL" clId="{CCD59375-6C58-483C-B28F-F19E2E32A8C7}" dt="2019-01-30T14:11:51.299" v="9017"/>
          <ac:picMkLst>
            <pc:docMk/>
            <pc:sldMk cId="2398641301" sldId="1941"/>
            <ac:picMk id="8" creationId="{6289AA03-F365-4FD3-A59A-75123DD5000D}"/>
          </ac:picMkLst>
        </pc:picChg>
        <pc:picChg chg="del topLvl">
          <ac:chgData name="Daniel Baker" userId="3686adb0-94ee-4c4c-ac45-56747ba58c08" providerId="ADAL" clId="{CCD59375-6C58-483C-B28F-F19E2E32A8C7}" dt="2019-01-30T14:11:50.805" v="9016" actId="478"/>
          <ac:picMkLst>
            <pc:docMk/>
            <pc:sldMk cId="2398641301" sldId="1941"/>
            <ac:picMk id="10" creationId="{A1F2D82A-C040-447A-8E7E-D63284FCA8D6}"/>
          </ac:picMkLst>
        </pc:picChg>
        <pc:picChg chg="add del mod ord modCrop">
          <ac:chgData name="Daniel Baker" userId="3686adb0-94ee-4c4c-ac45-56747ba58c08" providerId="ADAL" clId="{CCD59375-6C58-483C-B28F-F19E2E32A8C7}" dt="2019-01-28T14:39:39.529" v="4977" actId="478"/>
          <ac:picMkLst>
            <pc:docMk/>
            <pc:sldMk cId="2398641301" sldId="1941"/>
            <ac:picMk id="12" creationId="{B11F8E8F-3470-4883-AEE5-8B3C73D69752}"/>
          </ac:picMkLst>
        </pc:picChg>
        <pc:picChg chg="add mod modCrop">
          <ac:chgData name="Daniel Baker" userId="3686adb0-94ee-4c4c-ac45-56747ba58c08" providerId="ADAL" clId="{CCD59375-6C58-483C-B28F-F19E2E32A8C7}" dt="2019-01-28T14:40:50.681" v="4995" actId="1076"/>
          <ac:picMkLst>
            <pc:docMk/>
            <pc:sldMk cId="2398641301" sldId="1941"/>
            <ac:picMk id="13" creationId="{A83BD6DC-2FB8-44BF-9890-C7D44ECA6103}"/>
          </ac:picMkLst>
        </pc:picChg>
      </pc:sldChg>
      <pc:sldChg chg="addSp delSp modSp del modNotesTx">
        <pc:chgData name="Daniel Baker" userId="3686adb0-94ee-4c4c-ac45-56747ba58c08" providerId="ADAL" clId="{CCD59375-6C58-483C-B28F-F19E2E32A8C7}" dt="2019-01-30T14:56:33.435" v="9428" actId="2696"/>
        <pc:sldMkLst>
          <pc:docMk/>
          <pc:sldMk cId="3919861086" sldId="1943"/>
        </pc:sldMkLst>
        <pc:spChg chg="del">
          <ac:chgData name="Daniel Baker" userId="3686adb0-94ee-4c4c-ac45-56747ba58c08" providerId="ADAL" clId="{CCD59375-6C58-483C-B28F-F19E2E32A8C7}" dt="2019-01-28T15:23:58.223" v="5908" actId="478"/>
          <ac:spMkLst>
            <pc:docMk/>
            <pc:sldMk cId="3919861086" sldId="1943"/>
            <ac:spMk id="2" creationId="{1FF74ED2-7C0F-4A3B-99ED-148A0B1F1B8C}"/>
          </ac:spMkLst>
        </pc:spChg>
        <pc:spChg chg="add del mod">
          <ac:chgData name="Daniel Baker" userId="3686adb0-94ee-4c4c-ac45-56747ba58c08" providerId="ADAL" clId="{CCD59375-6C58-483C-B28F-F19E2E32A8C7}" dt="2019-01-28T15:24:00.571" v="5909" actId="478"/>
          <ac:spMkLst>
            <pc:docMk/>
            <pc:sldMk cId="3919861086" sldId="1943"/>
            <ac:spMk id="5" creationId="{87C765CE-0379-48B8-ACD5-05DE35843B6D}"/>
          </ac:spMkLst>
        </pc:spChg>
        <pc:spChg chg="add del mod">
          <ac:chgData name="Daniel Baker" userId="3686adb0-94ee-4c4c-ac45-56747ba58c08" providerId="ADAL" clId="{CCD59375-6C58-483C-B28F-F19E2E32A8C7}" dt="2019-01-30T14:56:31.652" v="9427"/>
          <ac:spMkLst>
            <pc:docMk/>
            <pc:sldMk cId="3919861086" sldId="1943"/>
            <ac:spMk id="6" creationId="{A6B39FFA-B77E-4E0E-AC31-AF3873F2AF38}"/>
          </ac:spMkLst>
        </pc:spChg>
        <pc:spChg chg="del mod">
          <ac:chgData name="Daniel Baker" userId="3686adb0-94ee-4c4c-ac45-56747ba58c08" providerId="ADAL" clId="{CCD59375-6C58-483C-B28F-F19E2E32A8C7}" dt="2019-01-28T15:24:32.191" v="5927" actId="478"/>
          <ac:spMkLst>
            <pc:docMk/>
            <pc:sldMk cId="3919861086" sldId="1943"/>
            <ac:spMk id="8" creationId="{429FC363-ABA7-492E-BDA0-6E8D562AB423}"/>
          </ac:spMkLst>
        </pc:spChg>
        <pc:spChg chg="topLvl">
          <ac:chgData name="Daniel Baker" userId="3686adb0-94ee-4c4c-ac45-56747ba58c08" providerId="ADAL" clId="{CCD59375-6C58-483C-B28F-F19E2E32A8C7}" dt="2019-01-30T14:12:12.149" v="9025" actId="478"/>
          <ac:spMkLst>
            <pc:docMk/>
            <pc:sldMk cId="3919861086" sldId="1943"/>
            <ac:spMk id="9" creationId="{D8F2A802-ABEB-4218-87B7-4D52083A71AA}"/>
          </ac:spMkLst>
        </pc:spChg>
        <pc:spChg chg="add mod">
          <ac:chgData name="Daniel Baker" userId="3686adb0-94ee-4c4c-ac45-56747ba58c08" providerId="ADAL" clId="{CCD59375-6C58-483C-B28F-F19E2E32A8C7}" dt="2019-01-28T15:24:18.087" v="5925" actId="20577"/>
          <ac:spMkLst>
            <pc:docMk/>
            <pc:sldMk cId="3919861086" sldId="1943"/>
            <ac:spMk id="11" creationId="{0D37C9BD-0ACF-4D3D-A0E4-A671A8CFFF46}"/>
          </ac:spMkLst>
        </pc:spChg>
        <pc:grpChg chg="add del mod">
          <ac:chgData name="Daniel Baker" userId="3686adb0-94ee-4c4c-ac45-56747ba58c08" providerId="ADAL" clId="{CCD59375-6C58-483C-B28F-F19E2E32A8C7}" dt="2019-01-30T14:12:12.149" v="9025" actId="478"/>
          <ac:grpSpMkLst>
            <pc:docMk/>
            <pc:sldMk cId="3919861086" sldId="1943"/>
            <ac:grpSpMk id="7" creationId="{E70F2124-AC89-49F1-9ABB-6882022BCDB3}"/>
          </ac:grpSpMkLst>
        </pc:grpChg>
        <pc:picChg chg="del">
          <ac:chgData name="Daniel Baker" userId="3686adb0-94ee-4c4c-ac45-56747ba58c08" providerId="ADAL" clId="{CCD59375-6C58-483C-B28F-F19E2E32A8C7}" dt="2019-01-28T15:24:34.103" v="5928" actId="478"/>
          <ac:picMkLst>
            <pc:docMk/>
            <pc:sldMk cId="3919861086" sldId="1943"/>
            <ac:picMk id="4" creationId="{BC270E02-CD18-4E73-B62E-1167021FF16A}"/>
          </ac:picMkLst>
        </pc:picChg>
        <pc:picChg chg="add">
          <ac:chgData name="Daniel Baker" userId="3686adb0-94ee-4c4c-ac45-56747ba58c08" providerId="ADAL" clId="{CCD59375-6C58-483C-B28F-F19E2E32A8C7}" dt="2019-01-30T14:12:12.689" v="9026"/>
          <ac:picMkLst>
            <pc:docMk/>
            <pc:sldMk cId="3919861086" sldId="1943"/>
            <ac:picMk id="8" creationId="{28233AF0-C04B-463B-8885-088ED425AA13}"/>
          </ac:picMkLst>
        </pc:picChg>
        <pc:picChg chg="del topLvl">
          <ac:chgData name="Daniel Baker" userId="3686adb0-94ee-4c4c-ac45-56747ba58c08" providerId="ADAL" clId="{CCD59375-6C58-483C-B28F-F19E2E32A8C7}" dt="2019-01-30T14:12:12.149" v="9025" actId="478"/>
          <ac:picMkLst>
            <pc:docMk/>
            <pc:sldMk cId="3919861086" sldId="1943"/>
            <ac:picMk id="10" creationId="{69970612-A1CF-4670-AEF4-3DDD389C1C21}"/>
          </ac:picMkLst>
        </pc:picChg>
      </pc:sldChg>
      <pc:sldChg chg="addSp delSp modSp modNotesTx">
        <pc:chgData name="Daniel Baker" userId="3686adb0-94ee-4c4c-ac45-56747ba58c08" providerId="ADAL" clId="{CCD59375-6C58-483C-B28F-F19E2E32A8C7}" dt="2019-01-30T14:58:34.577" v="9444" actId="1076"/>
        <pc:sldMkLst>
          <pc:docMk/>
          <pc:sldMk cId="521700330" sldId="1946"/>
        </pc:sldMkLst>
        <pc:spChg chg="del">
          <ac:chgData name="Daniel Baker" userId="3686adb0-94ee-4c4c-ac45-56747ba58c08" providerId="ADAL" clId="{CCD59375-6C58-483C-B28F-F19E2E32A8C7}" dt="2019-01-28T15:28:59.997" v="5975" actId="478"/>
          <ac:spMkLst>
            <pc:docMk/>
            <pc:sldMk cId="521700330" sldId="1946"/>
            <ac:spMk id="2" creationId="{1FF74ED2-7C0F-4A3B-99ED-148A0B1F1B8C}"/>
          </ac:spMkLst>
        </pc:spChg>
        <pc:spChg chg="del mod">
          <ac:chgData name="Daniel Baker" userId="3686adb0-94ee-4c4c-ac45-56747ba58c08" providerId="ADAL" clId="{CCD59375-6C58-483C-B28F-F19E2E32A8C7}" dt="2019-01-28T15:29:22.714" v="5986" actId="478"/>
          <ac:spMkLst>
            <pc:docMk/>
            <pc:sldMk cId="521700330" sldId="1946"/>
            <ac:spMk id="3" creationId="{D5F441AD-60D1-4C98-BB47-C9F6A636C485}"/>
          </ac:spMkLst>
        </pc:spChg>
        <pc:spChg chg="add del mod">
          <ac:chgData name="Daniel Baker" userId="3686adb0-94ee-4c4c-ac45-56747ba58c08" providerId="ADAL" clId="{CCD59375-6C58-483C-B28F-F19E2E32A8C7}" dt="2019-01-28T15:29:03.423" v="5976" actId="478"/>
          <ac:spMkLst>
            <pc:docMk/>
            <pc:sldMk cId="521700330" sldId="1946"/>
            <ac:spMk id="6" creationId="{139663EF-6B85-4FBD-B59C-6C7D6B127EC7}"/>
          </ac:spMkLst>
        </pc:spChg>
        <pc:spChg chg="topLvl">
          <ac:chgData name="Daniel Baker" userId="3686adb0-94ee-4c4c-ac45-56747ba58c08" providerId="ADAL" clId="{CCD59375-6C58-483C-B28F-F19E2E32A8C7}" dt="2019-01-30T14:12:19.786" v="9027" actId="478"/>
          <ac:spMkLst>
            <pc:docMk/>
            <pc:sldMk cId="521700330" sldId="1946"/>
            <ac:spMk id="8" creationId="{A69C6A9A-B8E7-49D0-9B2D-024FE76F0BBA}"/>
          </ac:spMkLst>
        </pc:spChg>
        <pc:spChg chg="add mod">
          <ac:chgData name="Daniel Baker" userId="3686adb0-94ee-4c4c-ac45-56747ba58c08" providerId="ADAL" clId="{CCD59375-6C58-483C-B28F-F19E2E32A8C7}" dt="2019-01-28T15:29:46.392" v="6016" actId="20577"/>
          <ac:spMkLst>
            <pc:docMk/>
            <pc:sldMk cId="521700330" sldId="1946"/>
            <ac:spMk id="10" creationId="{C2B58581-E5D4-4DD0-A0DD-267E7C06F3A4}"/>
          </ac:spMkLst>
        </pc:spChg>
        <pc:spChg chg="add mod">
          <ac:chgData name="Daniel Baker" userId="3686adb0-94ee-4c4c-ac45-56747ba58c08" providerId="ADAL" clId="{CCD59375-6C58-483C-B28F-F19E2E32A8C7}" dt="2019-01-30T14:58:26.543" v="9442" actId="14100"/>
          <ac:spMkLst>
            <pc:docMk/>
            <pc:sldMk cId="521700330" sldId="1946"/>
            <ac:spMk id="11" creationId="{87E463EB-4C1E-499E-B1FB-A54B4197EFF4}"/>
          </ac:spMkLst>
        </pc:spChg>
        <pc:spChg chg="add del mod">
          <ac:chgData name="Daniel Baker" userId="3686adb0-94ee-4c4c-ac45-56747ba58c08" providerId="ADAL" clId="{CCD59375-6C58-483C-B28F-F19E2E32A8C7}" dt="2019-01-28T15:33:40.574" v="6200" actId="478"/>
          <ac:spMkLst>
            <pc:docMk/>
            <pc:sldMk cId="521700330" sldId="1946"/>
            <ac:spMk id="12" creationId="{BB0A313F-1EAA-4326-A8CC-06D7ABC6E94D}"/>
          </ac:spMkLst>
        </pc:spChg>
        <pc:grpChg chg="add del">
          <ac:chgData name="Daniel Baker" userId="3686adb0-94ee-4c4c-ac45-56747ba58c08" providerId="ADAL" clId="{CCD59375-6C58-483C-B28F-F19E2E32A8C7}" dt="2019-01-30T14:12:19.786" v="9027" actId="478"/>
          <ac:grpSpMkLst>
            <pc:docMk/>
            <pc:sldMk cId="521700330" sldId="1946"/>
            <ac:grpSpMk id="7" creationId="{AFBDE70A-FD8A-41DF-9013-8D1179B258E5}"/>
          </ac:grpSpMkLst>
        </pc:grpChg>
        <pc:picChg chg="add mod modCrop">
          <ac:chgData name="Daniel Baker" userId="3686adb0-94ee-4c4c-ac45-56747ba58c08" providerId="ADAL" clId="{CCD59375-6C58-483C-B28F-F19E2E32A8C7}" dt="2019-01-30T14:58:34.577" v="9444" actId="1076"/>
          <ac:picMkLst>
            <pc:docMk/>
            <pc:sldMk cId="521700330" sldId="1946"/>
            <ac:picMk id="2" creationId="{02BBE86C-126D-4FFF-9CCB-DADAEE3C54FD}"/>
          </ac:picMkLst>
        </pc:picChg>
        <pc:picChg chg="del">
          <ac:chgData name="Daniel Baker" userId="3686adb0-94ee-4c4c-ac45-56747ba58c08" providerId="ADAL" clId="{CCD59375-6C58-483C-B28F-F19E2E32A8C7}" dt="2019-01-28T15:29:14.879" v="5984" actId="478"/>
          <ac:picMkLst>
            <pc:docMk/>
            <pc:sldMk cId="521700330" sldId="1946"/>
            <ac:picMk id="5" creationId="{3B0FAA5F-897A-42E9-86D0-4B694EECB587}"/>
          </ac:picMkLst>
        </pc:picChg>
        <pc:picChg chg="del topLvl">
          <ac:chgData name="Daniel Baker" userId="3686adb0-94ee-4c4c-ac45-56747ba58c08" providerId="ADAL" clId="{CCD59375-6C58-483C-B28F-F19E2E32A8C7}" dt="2019-01-30T14:12:19.786" v="9027" actId="478"/>
          <ac:picMkLst>
            <pc:docMk/>
            <pc:sldMk cId="521700330" sldId="1946"/>
            <ac:picMk id="9" creationId="{7F17858E-740D-4760-ABA2-B47312CAAF54}"/>
          </ac:picMkLst>
        </pc:picChg>
        <pc:picChg chg="add">
          <ac:chgData name="Daniel Baker" userId="3686adb0-94ee-4c4c-ac45-56747ba58c08" providerId="ADAL" clId="{CCD59375-6C58-483C-B28F-F19E2E32A8C7}" dt="2019-01-30T14:12:20.303" v="9028"/>
          <ac:picMkLst>
            <pc:docMk/>
            <pc:sldMk cId="521700330" sldId="1946"/>
            <ac:picMk id="12" creationId="{324F81F1-055F-465B-BDE8-51977CE4D472}"/>
          </ac:picMkLst>
        </pc:picChg>
      </pc:sldChg>
      <pc:sldChg chg="addSp delSp modSp modNotesTx">
        <pc:chgData name="Daniel Baker" userId="3686adb0-94ee-4c4c-ac45-56747ba58c08" providerId="ADAL" clId="{CCD59375-6C58-483C-B28F-F19E2E32A8C7}" dt="2019-01-30T16:34:23.296" v="10056" actId="1076"/>
        <pc:sldMkLst>
          <pc:docMk/>
          <pc:sldMk cId="1040622842" sldId="1949"/>
        </pc:sldMkLst>
        <pc:spChg chg="del">
          <ac:chgData name="Daniel Baker" userId="3686adb0-94ee-4c4c-ac45-56747ba58c08" providerId="ADAL" clId="{CCD59375-6C58-483C-B28F-F19E2E32A8C7}" dt="2019-01-29T12:07:10.044" v="6767" actId="478"/>
          <ac:spMkLst>
            <pc:docMk/>
            <pc:sldMk cId="1040622842" sldId="1949"/>
            <ac:spMk id="2" creationId="{1FF74ED2-7C0F-4A3B-99ED-148A0B1F1B8C}"/>
          </ac:spMkLst>
        </pc:spChg>
        <pc:spChg chg="del mod">
          <ac:chgData name="Daniel Baker" userId="3686adb0-94ee-4c4c-ac45-56747ba58c08" providerId="ADAL" clId="{CCD59375-6C58-483C-B28F-F19E2E32A8C7}" dt="2019-01-29T12:09:43.362" v="6826" actId="478"/>
          <ac:spMkLst>
            <pc:docMk/>
            <pc:sldMk cId="1040622842" sldId="1949"/>
            <ac:spMk id="3" creationId="{D5F441AD-60D1-4C98-BB47-C9F6A636C485}"/>
          </ac:spMkLst>
        </pc:spChg>
        <pc:spChg chg="add del mod">
          <ac:chgData name="Daniel Baker" userId="3686adb0-94ee-4c4c-ac45-56747ba58c08" providerId="ADAL" clId="{CCD59375-6C58-483C-B28F-F19E2E32A8C7}" dt="2019-01-29T12:07:11.640" v="6768" actId="478"/>
          <ac:spMkLst>
            <pc:docMk/>
            <pc:sldMk cId="1040622842" sldId="1949"/>
            <ac:spMk id="5" creationId="{3DEA13E6-B7A4-44D8-BF08-374F930A1F77}"/>
          </ac:spMkLst>
        </pc:spChg>
        <pc:spChg chg="topLvl">
          <ac:chgData name="Daniel Baker" userId="3686adb0-94ee-4c4c-ac45-56747ba58c08" providerId="ADAL" clId="{CCD59375-6C58-483C-B28F-F19E2E32A8C7}" dt="2019-01-30T14:12:29.873" v="9031" actId="478"/>
          <ac:spMkLst>
            <pc:docMk/>
            <pc:sldMk cId="1040622842" sldId="1949"/>
            <ac:spMk id="7" creationId="{CFFB5785-7FB7-4B3C-9E45-4736092CA85D}"/>
          </ac:spMkLst>
        </pc:spChg>
        <pc:spChg chg="add mod">
          <ac:chgData name="Daniel Baker" userId="3686adb0-94ee-4c4c-ac45-56747ba58c08" providerId="ADAL" clId="{CCD59375-6C58-483C-B28F-F19E2E32A8C7}" dt="2019-01-29T12:07:29.331" v="6798" actId="20577"/>
          <ac:spMkLst>
            <pc:docMk/>
            <pc:sldMk cId="1040622842" sldId="1949"/>
            <ac:spMk id="9" creationId="{19187274-7FC2-4963-A3AE-8C7EC483EBC6}"/>
          </ac:spMkLst>
        </pc:spChg>
        <pc:spChg chg="add mod">
          <ac:chgData name="Daniel Baker" userId="3686adb0-94ee-4c4c-ac45-56747ba58c08" providerId="ADAL" clId="{CCD59375-6C58-483C-B28F-F19E2E32A8C7}" dt="2019-01-29T12:12:53.838" v="7091" actId="14100"/>
          <ac:spMkLst>
            <pc:docMk/>
            <pc:sldMk cId="1040622842" sldId="1949"/>
            <ac:spMk id="10" creationId="{FCF44F6E-A642-40FB-B9BE-2AD1CE2D48E8}"/>
          </ac:spMkLst>
        </pc:spChg>
        <pc:spChg chg="add mod">
          <ac:chgData name="Daniel Baker" userId="3686adb0-94ee-4c4c-ac45-56747ba58c08" providerId="ADAL" clId="{CCD59375-6C58-483C-B28F-F19E2E32A8C7}" dt="2019-01-29T12:13:06.600" v="7093" actId="14100"/>
          <ac:spMkLst>
            <pc:docMk/>
            <pc:sldMk cId="1040622842" sldId="1949"/>
            <ac:spMk id="11" creationId="{D791893F-9F98-476C-8719-28A547D8C38B}"/>
          </ac:spMkLst>
        </pc:spChg>
        <pc:grpChg chg="add del">
          <ac:chgData name="Daniel Baker" userId="3686adb0-94ee-4c4c-ac45-56747ba58c08" providerId="ADAL" clId="{CCD59375-6C58-483C-B28F-F19E2E32A8C7}" dt="2019-01-30T14:12:29.873" v="9031" actId="478"/>
          <ac:grpSpMkLst>
            <pc:docMk/>
            <pc:sldMk cId="1040622842" sldId="1949"/>
            <ac:grpSpMk id="6" creationId="{358FCF45-B345-4293-9B08-68500008AD66}"/>
          </ac:grpSpMkLst>
        </pc:grpChg>
        <pc:picChg chg="add mod">
          <ac:chgData name="Daniel Baker" userId="3686adb0-94ee-4c4c-ac45-56747ba58c08" providerId="ADAL" clId="{CCD59375-6C58-483C-B28F-F19E2E32A8C7}" dt="2019-01-30T16:34:23.296" v="10056" actId="1076"/>
          <ac:picMkLst>
            <pc:docMk/>
            <pc:sldMk cId="1040622842" sldId="1949"/>
            <ac:picMk id="2" creationId="{C622BB42-D0B0-402C-8533-8EBE33422120}"/>
          </ac:picMkLst>
        </pc:picChg>
        <pc:picChg chg="del topLvl">
          <ac:chgData name="Daniel Baker" userId="3686adb0-94ee-4c4c-ac45-56747ba58c08" providerId="ADAL" clId="{CCD59375-6C58-483C-B28F-F19E2E32A8C7}" dt="2019-01-30T14:12:29.873" v="9031" actId="478"/>
          <ac:picMkLst>
            <pc:docMk/>
            <pc:sldMk cId="1040622842" sldId="1949"/>
            <ac:picMk id="8" creationId="{370990D7-5D2C-4B34-BCC7-9F453DC29849}"/>
          </ac:picMkLst>
        </pc:picChg>
        <pc:picChg chg="add">
          <ac:chgData name="Daniel Baker" userId="3686adb0-94ee-4c4c-ac45-56747ba58c08" providerId="ADAL" clId="{CCD59375-6C58-483C-B28F-F19E2E32A8C7}" dt="2019-01-30T14:12:30.305" v="9032"/>
          <ac:picMkLst>
            <pc:docMk/>
            <pc:sldMk cId="1040622842" sldId="1949"/>
            <ac:picMk id="12" creationId="{03453AA6-E9A9-44D1-94B7-41B5BCD6AD71}"/>
          </ac:picMkLst>
        </pc:picChg>
      </pc:sldChg>
      <pc:sldChg chg="addSp delSp modSp delCm modNotesTx">
        <pc:chgData name="Daniel Baker" userId="3686adb0-94ee-4c4c-ac45-56747ba58c08" providerId="ADAL" clId="{CCD59375-6C58-483C-B28F-F19E2E32A8C7}" dt="2019-01-30T16:35:47.250" v="10060" actId="1076"/>
        <pc:sldMkLst>
          <pc:docMk/>
          <pc:sldMk cId="1931233618" sldId="1950"/>
        </pc:sldMkLst>
        <pc:spChg chg="del">
          <ac:chgData name="Daniel Baker" userId="3686adb0-94ee-4c4c-ac45-56747ba58c08" providerId="ADAL" clId="{CCD59375-6C58-483C-B28F-F19E2E32A8C7}" dt="2019-01-30T11:14:00.906" v="7095" actId="478"/>
          <ac:spMkLst>
            <pc:docMk/>
            <pc:sldMk cId="1931233618" sldId="1950"/>
            <ac:spMk id="2" creationId="{1FF74ED2-7C0F-4A3B-99ED-148A0B1F1B8C}"/>
          </ac:spMkLst>
        </pc:spChg>
        <pc:spChg chg="del mod">
          <ac:chgData name="Daniel Baker" userId="3686adb0-94ee-4c4c-ac45-56747ba58c08" providerId="ADAL" clId="{CCD59375-6C58-483C-B28F-F19E2E32A8C7}" dt="2019-01-30T11:15:00.689" v="7106" actId="478"/>
          <ac:spMkLst>
            <pc:docMk/>
            <pc:sldMk cId="1931233618" sldId="1950"/>
            <ac:spMk id="3" creationId="{D5F441AD-60D1-4C98-BB47-C9F6A636C485}"/>
          </ac:spMkLst>
        </pc:spChg>
        <pc:spChg chg="add del mod">
          <ac:chgData name="Daniel Baker" userId="3686adb0-94ee-4c4c-ac45-56747ba58c08" providerId="ADAL" clId="{CCD59375-6C58-483C-B28F-F19E2E32A8C7}" dt="2019-01-30T11:14:03.624" v="7096" actId="478"/>
          <ac:spMkLst>
            <pc:docMk/>
            <pc:sldMk cId="1931233618" sldId="1950"/>
            <ac:spMk id="5" creationId="{AAE75F79-E4B4-495D-B1E0-FF3114E42277}"/>
          </ac:spMkLst>
        </pc:spChg>
        <pc:spChg chg="topLvl">
          <ac:chgData name="Daniel Baker" userId="3686adb0-94ee-4c4c-ac45-56747ba58c08" providerId="ADAL" clId="{CCD59375-6C58-483C-B28F-F19E2E32A8C7}" dt="2019-01-30T14:12:34.865" v="9033" actId="478"/>
          <ac:spMkLst>
            <pc:docMk/>
            <pc:sldMk cId="1931233618" sldId="1950"/>
            <ac:spMk id="7" creationId="{C36979C2-9A00-4EA6-BED7-8F1A17CB1D6D}"/>
          </ac:spMkLst>
        </pc:spChg>
        <pc:spChg chg="add mod">
          <ac:chgData name="Daniel Baker" userId="3686adb0-94ee-4c4c-ac45-56747ba58c08" providerId="ADAL" clId="{CCD59375-6C58-483C-B28F-F19E2E32A8C7}" dt="2019-01-30T11:14:52.394" v="7103" actId="20577"/>
          <ac:spMkLst>
            <pc:docMk/>
            <pc:sldMk cId="1931233618" sldId="1950"/>
            <ac:spMk id="9" creationId="{E0EA74BC-C4EE-45ED-9428-84FC3BDC3E34}"/>
          </ac:spMkLst>
        </pc:spChg>
        <pc:spChg chg="add mod">
          <ac:chgData name="Daniel Baker" userId="3686adb0-94ee-4c4c-ac45-56747ba58c08" providerId="ADAL" clId="{CCD59375-6C58-483C-B28F-F19E2E32A8C7}" dt="2019-01-30T16:35:37.869" v="10058" actId="20577"/>
          <ac:spMkLst>
            <pc:docMk/>
            <pc:sldMk cId="1931233618" sldId="1950"/>
            <ac:spMk id="10" creationId="{4FD7340A-40CB-4A6C-8B72-DABC7CBEB7DA}"/>
          </ac:spMkLst>
        </pc:spChg>
        <pc:grpChg chg="add del">
          <ac:chgData name="Daniel Baker" userId="3686adb0-94ee-4c4c-ac45-56747ba58c08" providerId="ADAL" clId="{CCD59375-6C58-483C-B28F-F19E2E32A8C7}" dt="2019-01-30T14:12:34.865" v="9033" actId="478"/>
          <ac:grpSpMkLst>
            <pc:docMk/>
            <pc:sldMk cId="1931233618" sldId="1950"/>
            <ac:grpSpMk id="6" creationId="{36A4C7F1-C152-461A-8FF9-DD104706E97F}"/>
          </ac:grpSpMkLst>
        </pc:grpChg>
        <pc:picChg chg="del topLvl">
          <ac:chgData name="Daniel Baker" userId="3686adb0-94ee-4c4c-ac45-56747ba58c08" providerId="ADAL" clId="{CCD59375-6C58-483C-B28F-F19E2E32A8C7}" dt="2019-01-30T14:12:34.865" v="9033" actId="478"/>
          <ac:picMkLst>
            <pc:docMk/>
            <pc:sldMk cId="1931233618" sldId="1950"/>
            <ac:picMk id="8" creationId="{E2AF73D3-7B24-475F-83EA-BBC40567A0D5}"/>
          </ac:picMkLst>
        </pc:picChg>
        <pc:picChg chg="add">
          <ac:chgData name="Daniel Baker" userId="3686adb0-94ee-4c4c-ac45-56747ba58c08" providerId="ADAL" clId="{CCD59375-6C58-483C-B28F-F19E2E32A8C7}" dt="2019-01-30T14:12:35.304" v="9034"/>
          <ac:picMkLst>
            <pc:docMk/>
            <pc:sldMk cId="1931233618" sldId="1950"/>
            <ac:picMk id="11" creationId="{3051913B-4C54-4371-818A-D1792C36E164}"/>
          </ac:picMkLst>
        </pc:picChg>
        <pc:picChg chg="add mod">
          <ac:chgData name="Daniel Baker" userId="3686adb0-94ee-4c4c-ac45-56747ba58c08" providerId="ADAL" clId="{CCD59375-6C58-483C-B28F-F19E2E32A8C7}" dt="2019-01-30T16:35:47.250" v="10060" actId="1076"/>
          <ac:picMkLst>
            <pc:docMk/>
            <pc:sldMk cId="1931233618" sldId="1950"/>
            <ac:picMk id="12" creationId="{FC3A6751-76AC-4FCC-92B3-BC02B41719CC}"/>
          </ac:picMkLst>
        </pc:picChg>
      </pc:sldChg>
      <pc:sldChg chg="addSp delSp modSp ord modNotesTx">
        <pc:chgData name="Daniel Baker" userId="3686adb0-94ee-4c4c-ac45-56747ba58c08" providerId="ADAL" clId="{CCD59375-6C58-483C-B28F-F19E2E32A8C7}" dt="2019-01-30T16:32:32.140" v="10050" actId="1076"/>
        <pc:sldMkLst>
          <pc:docMk/>
          <pc:sldMk cId="1429899470" sldId="1952"/>
        </pc:sldMkLst>
        <pc:spChg chg="del">
          <ac:chgData name="Daniel Baker" userId="3686adb0-94ee-4c4c-ac45-56747ba58c08" providerId="ADAL" clId="{CCD59375-6C58-483C-B28F-F19E2E32A8C7}" dt="2019-01-29T12:08:08.154" v="6801" actId="478"/>
          <ac:spMkLst>
            <pc:docMk/>
            <pc:sldMk cId="1429899470" sldId="1952"/>
            <ac:spMk id="2" creationId="{1FF74ED2-7C0F-4A3B-99ED-148A0B1F1B8C}"/>
          </ac:spMkLst>
        </pc:spChg>
        <pc:spChg chg="del mod">
          <ac:chgData name="Daniel Baker" userId="3686adb0-94ee-4c4c-ac45-56747ba58c08" providerId="ADAL" clId="{CCD59375-6C58-483C-B28F-F19E2E32A8C7}" dt="2019-01-29T12:08:40.556" v="6817" actId="478"/>
          <ac:spMkLst>
            <pc:docMk/>
            <pc:sldMk cId="1429899470" sldId="1952"/>
            <ac:spMk id="3" creationId="{D5F441AD-60D1-4C98-BB47-C9F6A636C485}"/>
          </ac:spMkLst>
        </pc:spChg>
        <pc:spChg chg="add del mod">
          <ac:chgData name="Daniel Baker" userId="3686adb0-94ee-4c4c-ac45-56747ba58c08" providerId="ADAL" clId="{CCD59375-6C58-483C-B28F-F19E2E32A8C7}" dt="2019-01-29T12:08:10.375" v="6802" actId="478"/>
          <ac:spMkLst>
            <pc:docMk/>
            <pc:sldMk cId="1429899470" sldId="1952"/>
            <ac:spMk id="5" creationId="{E1FF7B3B-0B92-4B68-8A16-08C8C32EE3FD}"/>
          </ac:spMkLst>
        </pc:spChg>
        <pc:spChg chg="topLvl">
          <ac:chgData name="Daniel Baker" userId="3686adb0-94ee-4c4c-ac45-56747ba58c08" providerId="ADAL" clId="{CCD59375-6C58-483C-B28F-F19E2E32A8C7}" dt="2019-01-30T14:12:24.822" v="9029" actId="478"/>
          <ac:spMkLst>
            <pc:docMk/>
            <pc:sldMk cId="1429899470" sldId="1952"/>
            <ac:spMk id="8" creationId="{CB36884B-87DF-4DD6-A80B-50FBE9706C15}"/>
          </ac:spMkLst>
        </pc:spChg>
        <pc:spChg chg="add mod">
          <ac:chgData name="Daniel Baker" userId="3686adb0-94ee-4c4c-ac45-56747ba58c08" providerId="ADAL" clId="{CCD59375-6C58-483C-B28F-F19E2E32A8C7}" dt="2019-01-29T12:08:20.074" v="6813" actId="20577"/>
          <ac:spMkLst>
            <pc:docMk/>
            <pc:sldMk cId="1429899470" sldId="1952"/>
            <ac:spMk id="10" creationId="{98D673E6-484C-4D5B-80A6-1FA62D40BEA5}"/>
          </ac:spMkLst>
        </pc:spChg>
        <pc:spChg chg="add mod">
          <ac:chgData name="Daniel Baker" userId="3686adb0-94ee-4c4c-ac45-56747ba58c08" providerId="ADAL" clId="{CCD59375-6C58-483C-B28F-F19E2E32A8C7}" dt="2019-01-30T16:32:16.210" v="10049" actId="6549"/>
          <ac:spMkLst>
            <pc:docMk/>
            <pc:sldMk cId="1429899470" sldId="1952"/>
            <ac:spMk id="11" creationId="{3000CB54-ED8E-40FA-9C9C-616DF275CBF8}"/>
          </ac:spMkLst>
        </pc:spChg>
        <pc:grpChg chg="add del">
          <ac:chgData name="Daniel Baker" userId="3686adb0-94ee-4c4c-ac45-56747ba58c08" providerId="ADAL" clId="{CCD59375-6C58-483C-B28F-F19E2E32A8C7}" dt="2019-01-30T14:12:24.822" v="9029" actId="478"/>
          <ac:grpSpMkLst>
            <pc:docMk/>
            <pc:sldMk cId="1429899470" sldId="1952"/>
            <ac:grpSpMk id="7" creationId="{BC8A25B0-AE24-42C4-A9A0-6A4917EABE58}"/>
          </ac:grpSpMkLst>
        </pc:grpChg>
        <pc:picChg chg="add del mod">
          <ac:chgData name="Daniel Baker" userId="3686adb0-94ee-4c4c-ac45-56747ba58c08" providerId="ADAL" clId="{CCD59375-6C58-483C-B28F-F19E2E32A8C7}" dt="2019-01-30T16:29:55.459" v="10010" actId="478"/>
          <ac:picMkLst>
            <pc:docMk/>
            <pc:sldMk cId="1429899470" sldId="1952"/>
            <ac:picMk id="2" creationId="{222E5B94-6211-49B7-BA58-529DB98E8890}"/>
          </ac:picMkLst>
        </pc:picChg>
        <pc:picChg chg="add mod modCrop">
          <ac:chgData name="Daniel Baker" userId="3686adb0-94ee-4c4c-ac45-56747ba58c08" providerId="ADAL" clId="{CCD59375-6C58-483C-B28F-F19E2E32A8C7}" dt="2019-01-30T16:32:32.140" v="10050" actId="1076"/>
          <ac:picMkLst>
            <pc:docMk/>
            <pc:sldMk cId="1429899470" sldId="1952"/>
            <ac:picMk id="3" creationId="{2006DDB0-FDF3-4A41-9286-238B87AAEAC8}"/>
          </ac:picMkLst>
        </pc:picChg>
        <pc:picChg chg="del">
          <ac:chgData name="Daniel Baker" userId="3686adb0-94ee-4c4c-ac45-56747ba58c08" providerId="ADAL" clId="{CCD59375-6C58-483C-B28F-F19E2E32A8C7}" dt="2019-01-29T12:08:31.108" v="6815" actId="478"/>
          <ac:picMkLst>
            <pc:docMk/>
            <pc:sldMk cId="1429899470" sldId="1952"/>
            <ac:picMk id="6" creationId="{954C278B-F465-42BD-AD5E-47CFB01A1EA0}"/>
          </ac:picMkLst>
        </pc:picChg>
        <pc:picChg chg="del topLvl">
          <ac:chgData name="Daniel Baker" userId="3686adb0-94ee-4c4c-ac45-56747ba58c08" providerId="ADAL" clId="{CCD59375-6C58-483C-B28F-F19E2E32A8C7}" dt="2019-01-30T14:12:24.822" v="9029" actId="478"/>
          <ac:picMkLst>
            <pc:docMk/>
            <pc:sldMk cId="1429899470" sldId="1952"/>
            <ac:picMk id="9" creationId="{A36E55BB-B437-47F1-A947-917A0556E56B}"/>
          </ac:picMkLst>
        </pc:picChg>
        <pc:picChg chg="add">
          <ac:chgData name="Daniel Baker" userId="3686adb0-94ee-4c4c-ac45-56747ba58c08" providerId="ADAL" clId="{CCD59375-6C58-483C-B28F-F19E2E32A8C7}" dt="2019-01-30T14:12:25.285" v="9030"/>
          <ac:picMkLst>
            <pc:docMk/>
            <pc:sldMk cId="1429899470" sldId="1952"/>
            <ac:picMk id="12" creationId="{D3413590-BAB6-4733-A6E7-A918D3AC3A3E}"/>
          </ac:picMkLst>
        </pc:picChg>
      </pc:sldChg>
      <pc:sldChg chg="addSp delSp modSp modNotesTx">
        <pc:chgData name="Daniel Baker" userId="3686adb0-94ee-4c4c-ac45-56747ba58c08" providerId="ADAL" clId="{CCD59375-6C58-483C-B28F-F19E2E32A8C7}" dt="2019-01-30T16:25:11.376" v="10002" actId="1076"/>
        <pc:sldMkLst>
          <pc:docMk/>
          <pc:sldMk cId="2403035152" sldId="1953"/>
        </pc:sldMkLst>
        <pc:spChg chg="del">
          <ac:chgData name="Daniel Baker" userId="3686adb0-94ee-4c4c-ac45-56747ba58c08" providerId="ADAL" clId="{CCD59375-6C58-483C-B28F-F19E2E32A8C7}" dt="2019-01-30T11:16:17.094" v="7116" actId="478"/>
          <ac:spMkLst>
            <pc:docMk/>
            <pc:sldMk cId="2403035152" sldId="1953"/>
            <ac:spMk id="2" creationId="{1FF74ED2-7C0F-4A3B-99ED-148A0B1F1B8C}"/>
          </ac:spMkLst>
        </pc:spChg>
        <pc:spChg chg="del mod">
          <ac:chgData name="Daniel Baker" userId="3686adb0-94ee-4c4c-ac45-56747ba58c08" providerId="ADAL" clId="{CCD59375-6C58-483C-B28F-F19E2E32A8C7}" dt="2019-01-30T11:16:39.779" v="7134" actId="478"/>
          <ac:spMkLst>
            <pc:docMk/>
            <pc:sldMk cId="2403035152" sldId="1953"/>
            <ac:spMk id="3" creationId="{D5F441AD-60D1-4C98-BB47-C9F6A636C485}"/>
          </ac:spMkLst>
        </pc:spChg>
        <pc:spChg chg="add del mod">
          <ac:chgData name="Daniel Baker" userId="3686adb0-94ee-4c4c-ac45-56747ba58c08" providerId="ADAL" clId="{CCD59375-6C58-483C-B28F-F19E2E32A8C7}" dt="2019-01-30T11:16:18.735" v="7117" actId="478"/>
          <ac:spMkLst>
            <pc:docMk/>
            <pc:sldMk cId="2403035152" sldId="1953"/>
            <ac:spMk id="5" creationId="{E01C2A43-F088-4BDA-8123-F0AF2EA8CB2A}"/>
          </ac:spMkLst>
        </pc:spChg>
        <pc:spChg chg="add mod">
          <ac:chgData name="Daniel Baker" userId="3686adb0-94ee-4c4c-ac45-56747ba58c08" providerId="ADAL" clId="{CCD59375-6C58-483C-B28F-F19E2E32A8C7}" dt="2019-01-30T11:19:54.956" v="7250" actId="1076"/>
          <ac:spMkLst>
            <pc:docMk/>
            <pc:sldMk cId="2403035152" sldId="1953"/>
            <ac:spMk id="6" creationId="{5B216ACA-DBC5-42F5-8DFC-BD3891610D17}"/>
          </ac:spMkLst>
        </pc:spChg>
        <pc:spChg chg="topLvl">
          <ac:chgData name="Daniel Baker" userId="3686adb0-94ee-4c4c-ac45-56747ba58c08" providerId="ADAL" clId="{CCD59375-6C58-483C-B28F-F19E2E32A8C7}" dt="2019-01-30T14:12:42.009" v="9035" actId="478"/>
          <ac:spMkLst>
            <pc:docMk/>
            <pc:sldMk cId="2403035152" sldId="1953"/>
            <ac:spMk id="9" creationId="{B12A74D0-E723-4C1A-9A88-EE1AB685975F}"/>
          </ac:spMkLst>
        </pc:spChg>
        <pc:spChg chg="add mod">
          <ac:chgData name="Daniel Baker" userId="3686adb0-94ee-4c4c-ac45-56747ba58c08" providerId="ADAL" clId="{CCD59375-6C58-483C-B28F-F19E2E32A8C7}" dt="2019-01-30T11:16:28.344" v="7131" actId="20577"/>
          <ac:spMkLst>
            <pc:docMk/>
            <pc:sldMk cId="2403035152" sldId="1953"/>
            <ac:spMk id="11" creationId="{419E3291-1EE7-42F0-9F17-12ECCC70C9C7}"/>
          </ac:spMkLst>
        </pc:spChg>
        <pc:spChg chg="add mod">
          <ac:chgData name="Daniel Baker" userId="3686adb0-94ee-4c4c-ac45-56747ba58c08" providerId="ADAL" clId="{CCD59375-6C58-483C-B28F-F19E2E32A8C7}" dt="2019-01-30T11:22:38.281" v="7345" actId="1076"/>
          <ac:spMkLst>
            <pc:docMk/>
            <pc:sldMk cId="2403035152" sldId="1953"/>
            <ac:spMk id="12" creationId="{3273C38A-5A21-487A-882C-D91D88929E6E}"/>
          </ac:spMkLst>
        </pc:spChg>
        <pc:grpChg chg="add del">
          <ac:chgData name="Daniel Baker" userId="3686adb0-94ee-4c4c-ac45-56747ba58c08" providerId="ADAL" clId="{CCD59375-6C58-483C-B28F-F19E2E32A8C7}" dt="2019-01-30T14:12:42.009" v="9035" actId="478"/>
          <ac:grpSpMkLst>
            <pc:docMk/>
            <pc:sldMk cId="2403035152" sldId="1953"/>
            <ac:grpSpMk id="7" creationId="{D03BBEBD-BF22-4DAC-B6C1-39EFB8F36532}"/>
          </ac:grpSpMkLst>
        </pc:grpChg>
        <pc:picChg chg="del">
          <ac:chgData name="Daniel Baker" userId="3686adb0-94ee-4c4c-ac45-56747ba58c08" providerId="ADAL" clId="{CCD59375-6C58-483C-B28F-F19E2E32A8C7}" dt="2019-01-30T11:16:03.109" v="7114" actId="478"/>
          <ac:picMkLst>
            <pc:docMk/>
            <pc:sldMk cId="2403035152" sldId="1953"/>
            <ac:picMk id="8" creationId="{1A11C77C-D05B-4F5E-B7B4-B630AEF0CB9C}"/>
          </ac:picMkLst>
        </pc:picChg>
        <pc:picChg chg="del topLvl">
          <ac:chgData name="Daniel Baker" userId="3686adb0-94ee-4c4c-ac45-56747ba58c08" providerId="ADAL" clId="{CCD59375-6C58-483C-B28F-F19E2E32A8C7}" dt="2019-01-30T14:12:42.009" v="9035" actId="478"/>
          <ac:picMkLst>
            <pc:docMk/>
            <pc:sldMk cId="2403035152" sldId="1953"/>
            <ac:picMk id="10" creationId="{C90CD87A-9F2D-43E1-995E-91C34191292B}"/>
          </ac:picMkLst>
        </pc:picChg>
        <pc:picChg chg="add">
          <ac:chgData name="Daniel Baker" userId="3686adb0-94ee-4c4c-ac45-56747ba58c08" providerId="ADAL" clId="{CCD59375-6C58-483C-B28F-F19E2E32A8C7}" dt="2019-01-30T14:12:42.459" v="9036"/>
          <ac:picMkLst>
            <pc:docMk/>
            <pc:sldMk cId="2403035152" sldId="1953"/>
            <ac:picMk id="13" creationId="{5DE0E769-76B6-4F60-83EB-98FF7D7BECE1}"/>
          </ac:picMkLst>
        </pc:picChg>
        <pc:picChg chg="add mod modCrop">
          <ac:chgData name="Daniel Baker" userId="3686adb0-94ee-4c4c-ac45-56747ba58c08" providerId="ADAL" clId="{CCD59375-6C58-483C-B28F-F19E2E32A8C7}" dt="2019-01-30T16:25:11.376" v="10002" actId="1076"/>
          <ac:picMkLst>
            <pc:docMk/>
            <pc:sldMk cId="2403035152" sldId="1953"/>
            <ac:picMk id="14" creationId="{49966A1E-90A3-4F7F-B649-C7F7E13A0CCA}"/>
          </ac:picMkLst>
        </pc:picChg>
      </pc:sldChg>
      <pc:sldChg chg="addSp delSp modSp modNotesTx">
        <pc:chgData name="Daniel Baker" userId="3686adb0-94ee-4c4c-ac45-56747ba58c08" providerId="ADAL" clId="{CCD59375-6C58-483C-B28F-F19E2E32A8C7}" dt="2019-01-30T16:22:45.046" v="9990" actId="339"/>
        <pc:sldMkLst>
          <pc:docMk/>
          <pc:sldMk cId="3576916044" sldId="1954"/>
        </pc:sldMkLst>
        <pc:spChg chg="del">
          <ac:chgData name="Daniel Baker" userId="3686adb0-94ee-4c4c-ac45-56747ba58c08" providerId="ADAL" clId="{CCD59375-6C58-483C-B28F-F19E2E32A8C7}" dt="2019-01-30T11:18:13.958" v="7160" actId="478"/>
          <ac:spMkLst>
            <pc:docMk/>
            <pc:sldMk cId="3576916044" sldId="1954"/>
            <ac:spMk id="2" creationId="{1FF74ED2-7C0F-4A3B-99ED-148A0B1F1B8C}"/>
          </ac:spMkLst>
        </pc:spChg>
        <pc:spChg chg="del mod">
          <ac:chgData name="Daniel Baker" userId="3686adb0-94ee-4c4c-ac45-56747ba58c08" providerId="ADAL" clId="{CCD59375-6C58-483C-B28F-F19E2E32A8C7}" dt="2019-01-30T11:22:48.814" v="7347" actId="478"/>
          <ac:spMkLst>
            <pc:docMk/>
            <pc:sldMk cId="3576916044" sldId="1954"/>
            <ac:spMk id="3" creationId="{D5F441AD-60D1-4C98-BB47-C9F6A636C485}"/>
          </ac:spMkLst>
        </pc:spChg>
        <pc:spChg chg="add del mod">
          <ac:chgData name="Daniel Baker" userId="3686adb0-94ee-4c4c-ac45-56747ba58c08" providerId="ADAL" clId="{CCD59375-6C58-483C-B28F-F19E2E32A8C7}" dt="2019-01-30T11:18:15.981" v="7161" actId="478"/>
          <ac:spMkLst>
            <pc:docMk/>
            <pc:sldMk cId="3576916044" sldId="1954"/>
            <ac:spMk id="5" creationId="{4172B4F9-F1C7-4E52-B3D6-7554112F6C6E}"/>
          </ac:spMkLst>
        </pc:spChg>
        <pc:spChg chg="add mod">
          <ac:chgData name="Daniel Baker" userId="3686adb0-94ee-4c4c-ac45-56747ba58c08" providerId="ADAL" clId="{CCD59375-6C58-483C-B28F-F19E2E32A8C7}" dt="2019-01-30T16:22:08.739" v="9984" actId="113"/>
          <ac:spMkLst>
            <pc:docMk/>
            <pc:sldMk cId="3576916044" sldId="1954"/>
            <ac:spMk id="6" creationId="{AD3B3E61-1743-41B4-995D-B4A073F643D4}"/>
          </ac:spMkLst>
        </pc:spChg>
        <pc:spChg chg="topLvl">
          <ac:chgData name="Daniel Baker" userId="3686adb0-94ee-4c4c-ac45-56747ba58c08" providerId="ADAL" clId="{CCD59375-6C58-483C-B28F-F19E2E32A8C7}" dt="2019-01-30T14:12:46.950" v="9037" actId="478"/>
          <ac:spMkLst>
            <pc:docMk/>
            <pc:sldMk cId="3576916044" sldId="1954"/>
            <ac:spMk id="8" creationId="{2799DADF-A4CE-4A32-8523-7F3FC0DFA927}"/>
          </ac:spMkLst>
        </pc:spChg>
        <pc:spChg chg="add mod">
          <ac:chgData name="Daniel Baker" userId="3686adb0-94ee-4c4c-ac45-56747ba58c08" providerId="ADAL" clId="{CCD59375-6C58-483C-B28F-F19E2E32A8C7}" dt="2019-01-30T11:18:24.614" v="7176" actId="20577"/>
          <ac:spMkLst>
            <pc:docMk/>
            <pc:sldMk cId="3576916044" sldId="1954"/>
            <ac:spMk id="11" creationId="{EE422F9F-BF68-44B7-97EC-A486A925BCAF}"/>
          </ac:spMkLst>
        </pc:spChg>
        <pc:grpChg chg="add del">
          <ac:chgData name="Daniel Baker" userId="3686adb0-94ee-4c4c-ac45-56747ba58c08" providerId="ADAL" clId="{CCD59375-6C58-483C-B28F-F19E2E32A8C7}" dt="2019-01-30T14:12:46.950" v="9037" actId="478"/>
          <ac:grpSpMkLst>
            <pc:docMk/>
            <pc:sldMk cId="3576916044" sldId="1954"/>
            <ac:grpSpMk id="7" creationId="{FB3222AC-7BB1-476E-AA4C-082965A64FCD}"/>
          </ac:grpSpMkLst>
        </pc:grpChg>
        <pc:picChg chg="del">
          <ac:chgData name="Daniel Baker" userId="3686adb0-94ee-4c4c-ac45-56747ba58c08" providerId="ADAL" clId="{CCD59375-6C58-483C-B28F-F19E2E32A8C7}" dt="2019-01-30T11:17:59.819" v="7158" actId="478"/>
          <ac:picMkLst>
            <pc:docMk/>
            <pc:sldMk cId="3576916044" sldId="1954"/>
            <ac:picMk id="9" creationId="{741460EF-BBDE-425F-8B73-7E65C3802270}"/>
          </ac:picMkLst>
        </pc:picChg>
        <pc:picChg chg="del topLvl">
          <ac:chgData name="Daniel Baker" userId="3686adb0-94ee-4c4c-ac45-56747ba58c08" providerId="ADAL" clId="{CCD59375-6C58-483C-B28F-F19E2E32A8C7}" dt="2019-01-30T14:12:46.950" v="9037" actId="478"/>
          <ac:picMkLst>
            <pc:docMk/>
            <pc:sldMk cId="3576916044" sldId="1954"/>
            <ac:picMk id="10" creationId="{B5CFF463-DD5B-4641-AB22-9508B7C5C7C2}"/>
          </ac:picMkLst>
        </pc:picChg>
        <pc:picChg chg="add">
          <ac:chgData name="Daniel Baker" userId="3686adb0-94ee-4c4c-ac45-56747ba58c08" providerId="ADAL" clId="{CCD59375-6C58-483C-B28F-F19E2E32A8C7}" dt="2019-01-30T14:12:47.413" v="9038"/>
          <ac:picMkLst>
            <pc:docMk/>
            <pc:sldMk cId="3576916044" sldId="1954"/>
            <ac:picMk id="12" creationId="{782B5FE5-0F1E-4EE0-B9DA-43A8DA3CA5BA}"/>
          </ac:picMkLst>
        </pc:picChg>
        <pc:picChg chg="add mod modCrop">
          <ac:chgData name="Daniel Baker" userId="3686adb0-94ee-4c4c-ac45-56747ba58c08" providerId="ADAL" clId="{CCD59375-6C58-483C-B28F-F19E2E32A8C7}" dt="2019-01-30T16:22:45.046" v="9990" actId="339"/>
          <ac:picMkLst>
            <pc:docMk/>
            <pc:sldMk cId="3576916044" sldId="1954"/>
            <ac:picMk id="13" creationId="{5ED5FCF1-A005-4020-9451-D4EC586F5BAD}"/>
          </ac:picMkLst>
        </pc:picChg>
      </pc:sldChg>
      <pc:sldChg chg="modSp del">
        <pc:chgData name="Daniel Baker" userId="3686adb0-94ee-4c4c-ac45-56747ba58c08" providerId="ADAL" clId="{CCD59375-6C58-483C-B28F-F19E2E32A8C7}" dt="2019-01-30T11:19:11.717" v="7179" actId="2696"/>
        <pc:sldMkLst>
          <pc:docMk/>
          <pc:sldMk cId="2058286973" sldId="1955"/>
        </pc:sldMkLst>
        <pc:spChg chg="mod">
          <ac:chgData name="Daniel Baker" userId="3686adb0-94ee-4c4c-ac45-56747ba58c08" providerId="ADAL" clId="{CCD59375-6C58-483C-B28F-F19E2E32A8C7}" dt="2019-01-30T11:19:04.103" v="7177"/>
          <ac:spMkLst>
            <pc:docMk/>
            <pc:sldMk cId="2058286973" sldId="1955"/>
            <ac:spMk id="3" creationId="{D5F441AD-60D1-4C98-BB47-C9F6A636C485}"/>
          </ac:spMkLst>
        </pc:spChg>
      </pc:sldChg>
      <pc:sldChg chg="addSp delSp modSp modNotesTx">
        <pc:chgData name="Daniel Baker" userId="3686adb0-94ee-4c4c-ac45-56747ba58c08" providerId="ADAL" clId="{CCD59375-6C58-483C-B28F-F19E2E32A8C7}" dt="2019-01-30T14:12:51.764" v="9040"/>
        <pc:sldMkLst>
          <pc:docMk/>
          <pc:sldMk cId="2087722028" sldId="1957"/>
        </pc:sldMkLst>
        <pc:spChg chg="del mod">
          <ac:chgData name="Daniel Baker" userId="3686adb0-94ee-4c4c-ac45-56747ba58c08" providerId="ADAL" clId="{CCD59375-6C58-483C-B28F-F19E2E32A8C7}" dt="2019-01-30T11:26:20.890" v="7383" actId="478"/>
          <ac:spMkLst>
            <pc:docMk/>
            <pc:sldMk cId="2087722028" sldId="1957"/>
            <ac:spMk id="2" creationId="{1FF74ED2-7C0F-4A3B-99ED-148A0B1F1B8C}"/>
          </ac:spMkLst>
        </pc:spChg>
        <pc:spChg chg="add mod">
          <ac:chgData name="Daniel Baker" userId="3686adb0-94ee-4c4c-ac45-56747ba58c08" providerId="ADAL" clId="{CCD59375-6C58-483C-B28F-F19E2E32A8C7}" dt="2019-01-30T11:26:49.406" v="7398" actId="14100"/>
          <ac:spMkLst>
            <pc:docMk/>
            <pc:sldMk cId="2087722028" sldId="1957"/>
            <ac:spMk id="3" creationId="{C2AD00C9-83A4-462C-8E75-C732EC954B9D}"/>
          </ac:spMkLst>
        </pc:spChg>
        <pc:spChg chg="add del mod">
          <ac:chgData name="Daniel Baker" userId="3686adb0-94ee-4c4c-ac45-56747ba58c08" providerId="ADAL" clId="{CCD59375-6C58-483C-B28F-F19E2E32A8C7}" dt="2019-01-30T11:26:26.749" v="7384" actId="478"/>
          <ac:spMkLst>
            <pc:docMk/>
            <pc:sldMk cId="2087722028" sldId="1957"/>
            <ac:spMk id="6" creationId="{B99D1A9B-6874-4E93-A81A-51C6006C14AA}"/>
          </ac:spMkLst>
        </pc:spChg>
        <pc:spChg chg="del mod">
          <ac:chgData name="Daniel Baker" userId="3686adb0-94ee-4c4c-ac45-56747ba58c08" providerId="ADAL" clId="{CCD59375-6C58-483C-B28F-F19E2E32A8C7}" dt="2019-01-30T11:25:02.177" v="7364" actId="478"/>
          <ac:spMkLst>
            <pc:docMk/>
            <pc:sldMk cId="2087722028" sldId="1957"/>
            <ac:spMk id="7" creationId="{772D5180-5E98-4780-A225-59A15326F967}"/>
          </ac:spMkLst>
        </pc:spChg>
        <pc:spChg chg="del mod">
          <ac:chgData name="Daniel Baker" userId="3686adb0-94ee-4c4c-ac45-56747ba58c08" providerId="ADAL" clId="{CCD59375-6C58-483C-B28F-F19E2E32A8C7}" dt="2019-01-30T11:25:52.931" v="7370" actId="478"/>
          <ac:spMkLst>
            <pc:docMk/>
            <pc:sldMk cId="2087722028" sldId="1957"/>
            <ac:spMk id="8" creationId="{89E39687-3F97-492F-9685-D755FF0CB21F}"/>
          </ac:spMkLst>
        </pc:spChg>
        <pc:spChg chg="topLvl">
          <ac:chgData name="Daniel Baker" userId="3686adb0-94ee-4c4c-ac45-56747ba58c08" providerId="ADAL" clId="{CCD59375-6C58-483C-B28F-F19E2E32A8C7}" dt="2019-01-30T14:12:51.348" v="9039" actId="478"/>
          <ac:spMkLst>
            <pc:docMk/>
            <pc:sldMk cId="2087722028" sldId="1957"/>
            <ac:spMk id="10" creationId="{A3CF4991-BD16-4ABF-8600-D2520D794F7C}"/>
          </ac:spMkLst>
        </pc:spChg>
        <pc:spChg chg="add mod">
          <ac:chgData name="Daniel Baker" userId="3686adb0-94ee-4c4c-ac45-56747ba58c08" providerId="ADAL" clId="{CCD59375-6C58-483C-B28F-F19E2E32A8C7}" dt="2019-01-30T11:26:40.242" v="7396" actId="20577"/>
          <ac:spMkLst>
            <pc:docMk/>
            <pc:sldMk cId="2087722028" sldId="1957"/>
            <ac:spMk id="12" creationId="{8754CA74-EEAE-43C7-964A-431B7F041A7C}"/>
          </ac:spMkLst>
        </pc:spChg>
        <pc:spChg chg="add mod">
          <ac:chgData name="Daniel Baker" userId="3686adb0-94ee-4c4c-ac45-56747ba58c08" providerId="ADAL" clId="{CCD59375-6C58-483C-B28F-F19E2E32A8C7}" dt="2019-01-30T11:28:11.522" v="7450" actId="20577"/>
          <ac:spMkLst>
            <pc:docMk/>
            <pc:sldMk cId="2087722028" sldId="1957"/>
            <ac:spMk id="13" creationId="{AA47FEF6-61EA-48EA-BA63-AE44FB24F6B5}"/>
          </ac:spMkLst>
        </pc:spChg>
        <pc:grpChg chg="add del">
          <ac:chgData name="Daniel Baker" userId="3686adb0-94ee-4c4c-ac45-56747ba58c08" providerId="ADAL" clId="{CCD59375-6C58-483C-B28F-F19E2E32A8C7}" dt="2019-01-30T14:12:51.348" v="9039" actId="478"/>
          <ac:grpSpMkLst>
            <pc:docMk/>
            <pc:sldMk cId="2087722028" sldId="1957"/>
            <ac:grpSpMk id="9" creationId="{1DA6F5A4-ABDC-42A1-B826-F89589E29BE7}"/>
          </ac:grpSpMkLst>
        </pc:grpChg>
        <pc:graphicFrameChg chg="del modGraphic">
          <ac:chgData name="Daniel Baker" userId="3686adb0-94ee-4c4c-ac45-56747ba58c08" providerId="ADAL" clId="{CCD59375-6C58-483C-B28F-F19E2E32A8C7}" dt="2019-01-30T11:24:42.926" v="7358" actId="478"/>
          <ac:graphicFrameMkLst>
            <pc:docMk/>
            <pc:sldMk cId="2087722028" sldId="1957"/>
            <ac:graphicFrameMk id="4" creationId="{105AA325-60B7-4E92-87B2-C5E064B48B1B}"/>
          </ac:graphicFrameMkLst>
        </pc:graphicFrameChg>
        <pc:picChg chg="del topLvl">
          <ac:chgData name="Daniel Baker" userId="3686adb0-94ee-4c4c-ac45-56747ba58c08" providerId="ADAL" clId="{CCD59375-6C58-483C-B28F-F19E2E32A8C7}" dt="2019-01-30T14:12:51.348" v="9039" actId="478"/>
          <ac:picMkLst>
            <pc:docMk/>
            <pc:sldMk cId="2087722028" sldId="1957"/>
            <ac:picMk id="11" creationId="{516AA630-4614-4079-A5F6-DF608135146F}"/>
          </ac:picMkLst>
        </pc:picChg>
        <pc:picChg chg="add">
          <ac:chgData name="Daniel Baker" userId="3686adb0-94ee-4c4c-ac45-56747ba58c08" providerId="ADAL" clId="{CCD59375-6C58-483C-B28F-F19E2E32A8C7}" dt="2019-01-30T14:12:51.764" v="9040"/>
          <ac:picMkLst>
            <pc:docMk/>
            <pc:sldMk cId="2087722028" sldId="1957"/>
            <ac:picMk id="14" creationId="{19163A49-4FB4-49BA-99BF-B71DDC8373A8}"/>
          </ac:picMkLst>
        </pc:picChg>
      </pc:sldChg>
      <pc:sldChg chg="modSp del">
        <pc:chgData name="Daniel Baker" userId="3686adb0-94ee-4c4c-ac45-56747ba58c08" providerId="ADAL" clId="{CCD59375-6C58-483C-B28F-F19E2E32A8C7}" dt="2019-01-30T11:28:15.185" v="7451" actId="2696"/>
        <pc:sldMkLst>
          <pc:docMk/>
          <pc:sldMk cId="2934155476" sldId="1958"/>
        </pc:sldMkLst>
        <pc:spChg chg="mod">
          <ac:chgData name="Daniel Baker" userId="3686adb0-94ee-4c4c-ac45-56747ba58c08" providerId="ADAL" clId="{CCD59375-6C58-483C-B28F-F19E2E32A8C7}" dt="2019-01-30T11:27:01.227" v="7399"/>
          <ac:spMkLst>
            <pc:docMk/>
            <pc:sldMk cId="2934155476" sldId="1958"/>
            <ac:spMk id="7" creationId="{772D5180-5E98-4780-A225-59A15326F967}"/>
          </ac:spMkLst>
        </pc:spChg>
      </pc:sldChg>
      <pc:sldChg chg="addSp delSp modSp modNotesTx">
        <pc:chgData name="Daniel Baker" userId="3686adb0-94ee-4c4c-ac45-56747ba58c08" providerId="ADAL" clId="{CCD59375-6C58-483C-B28F-F19E2E32A8C7}" dt="2019-01-31T10:08:55.646" v="10373" actId="14100"/>
        <pc:sldMkLst>
          <pc:docMk/>
          <pc:sldMk cId="3625862327" sldId="1959"/>
        </pc:sldMkLst>
        <pc:spChg chg="del">
          <ac:chgData name="Daniel Baker" userId="3686adb0-94ee-4c4c-ac45-56747ba58c08" providerId="ADAL" clId="{CCD59375-6C58-483C-B28F-F19E2E32A8C7}" dt="2019-01-30T11:28:30.983" v="7452" actId="478"/>
          <ac:spMkLst>
            <pc:docMk/>
            <pc:sldMk cId="3625862327" sldId="1959"/>
            <ac:spMk id="2" creationId="{1FF74ED2-7C0F-4A3B-99ED-148A0B1F1B8C}"/>
          </ac:spMkLst>
        </pc:spChg>
        <pc:spChg chg="add del mod">
          <ac:chgData name="Daniel Baker" userId="3686adb0-94ee-4c4c-ac45-56747ba58c08" providerId="ADAL" clId="{CCD59375-6C58-483C-B28F-F19E2E32A8C7}" dt="2019-01-30T11:28:34.894" v="7453" actId="478"/>
          <ac:spMkLst>
            <pc:docMk/>
            <pc:sldMk cId="3625862327" sldId="1959"/>
            <ac:spMk id="4" creationId="{25CA9863-CF6C-4D11-893C-C1FA7B52A611}"/>
          </ac:spMkLst>
        </pc:spChg>
        <pc:spChg chg="add mod">
          <ac:chgData name="Daniel Baker" userId="3686adb0-94ee-4c4c-ac45-56747ba58c08" providerId="ADAL" clId="{CCD59375-6C58-483C-B28F-F19E2E32A8C7}" dt="2019-01-31T10:08:37.477" v="10369" actId="20577"/>
          <ac:spMkLst>
            <pc:docMk/>
            <pc:sldMk cId="3625862327" sldId="1959"/>
            <ac:spMk id="5" creationId="{1F57B61A-1CCA-4365-80D0-B2412E79AD43}"/>
          </ac:spMkLst>
        </pc:spChg>
        <pc:spChg chg="del mod">
          <ac:chgData name="Daniel Baker" userId="3686adb0-94ee-4c4c-ac45-56747ba58c08" providerId="ADAL" clId="{CCD59375-6C58-483C-B28F-F19E2E32A8C7}" dt="2019-01-30T11:29:12.855" v="7480" actId="478"/>
          <ac:spMkLst>
            <pc:docMk/>
            <pc:sldMk cId="3625862327" sldId="1959"/>
            <ac:spMk id="7" creationId="{772D5180-5E98-4780-A225-59A15326F967}"/>
          </ac:spMkLst>
        </pc:spChg>
        <pc:spChg chg="topLvl">
          <ac:chgData name="Daniel Baker" userId="3686adb0-94ee-4c4c-ac45-56747ba58c08" providerId="ADAL" clId="{CCD59375-6C58-483C-B28F-F19E2E32A8C7}" dt="2019-01-30T14:12:56.773" v="9041" actId="478"/>
          <ac:spMkLst>
            <pc:docMk/>
            <pc:sldMk cId="3625862327" sldId="1959"/>
            <ac:spMk id="8" creationId="{7C9D7068-309C-46D1-AD91-61DBE3A5EC1C}"/>
          </ac:spMkLst>
        </pc:spChg>
        <pc:spChg chg="add mod">
          <ac:chgData name="Daniel Baker" userId="3686adb0-94ee-4c4c-ac45-56747ba58c08" providerId="ADAL" clId="{CCD59375-6C58-483C-B28F-F19E2E32A8C7}" dt="2019-01-30T11:28:59.934" v="7477" actId="20577"/>
          <ac:spMkLst>
            <pc:docMk/>
            <pc:sldMk cId="3625862327" sldId="1959"/>
            <ac:spMk id="10" creationId="{C65DD4B4-8F3A-424F-BE73-18D0433BE425}"/>
          </ac:spMkLst>
        </pc:spChg>
        <pc:spChg chg="add mod">
          <ac:chgData name="Daniel Baker" userId="3686adb0-94ee-4c4c-ac45-56747ba58c08" providerId="ADAL" clId="{CCD59375-6C58-483C-B28F-F19E2E32A8C7}" dt="2019-01-30T11:33:45.386" v="7632" actId="12"/>
          <ac:spMkLst>
            <pc:docMk/>
            <pc:sldMk cId="3625862327" sldId="1959"/>
            <ac:spMk id="11" creationId="{565F4116-0F40-4E2E-9AE5-875BE610FEDD}"/>
          </ac:spMkLst>
        </pc:spChg>
        <pc:grpChg chg="add del">
          <ac:chgData name="Daniel Baker" userId="3686adb0-94ee-4c4c-ac45-56747ba58c08" providerId="ADAL" clId="{CCD59375-6C58-483C-B28F-F19E2E32A8C7}" dt="2019-01-30T14:12:56.773" v="9041" actId="478"/>
          <ac:grpSpMkLst>
            <pc:docMk/>
            <pc:sldMk cId="3625862327" sldId="1959"/>
            <ac:grpSpMk id="6" creationId="{E593BDD9-9D06-4CDB-9FE5-DE5F1FFFBB3F}"/>
          </ac:grpSpMkLst>
        </pc:grpChg>
        <pc:picChg chg="add mod">
          <ac:chgData name="Daniel Baker" userId="3686adb0-94ee-4c4c-ac45-56747ba58c08" providerId="ADAL" clId="{CCD59375-6C58-483C-B28F-F19E2E32A8C7}" dt="2019-01-31T10:08:55.646" v="10373" actId="14100"/>
          <ac:picMkLst>
            <pc:docMk/>
            <pc:sldMk cId="3625862327" sldId="1959"/>
            <ac:picMk id="3" creationId="{14732E27-C60F-4B1D-8ACC-3857DA00678C}"/>
          </ac:picMkLst>
        </pc:picChg>
        <pc:picChg chg="del topLvl">
          <ac:chgData name="Daniel Baker" userId="3686adb0-94ee-4c4c-ac45-56747ba58c08" providerId="ADAL" clId="{CCD59375-6C58-483C-B28F-F19E2E32A8C7}" dt="2019-01-30T14:12:56.773" v="9041" actId="478"/>
          <ac:picMkLst>
            <pc:docMk/>
            <pc:sldMk cId="3625862327" sldId="1959"/>
            <ac:picMk id="9" creationId="{3B1A2326-4610-4AEB-8D34-6DD1E0E3BCE7}"/>
          </ac:picMkLst>
        </pc:picChg>
        <pc:picChg chg="add">
          <ac:chgData name="Daniel Baker" userId="3686adb0-94ee-4c4c-ac45-56747ba58c08" providerId="ADAL" clId="{CCD59375-6C58-483C-B28F-F19E2E32A8C7}" dt="2019-01-30T14:12:57.229" v="9042"/>
          <ac:picMkLst>
            <pc:docMk/>
            <pc:sldMk cId="3625862327" sldId="1959"/>
            <ac:picMk id="12" creationId="{9906D847-0D50-4CD7-897C-EAD6AD37B89C}"/>
          </ac:picMkLst>
        </pc:picChg>
      </pc:sldChg>
      <pc:sldChg chg="modSp del">
        <pc:chgData name="Daniel Baker" userId="3686adb0-94ee-4c4c-ac45-56747ba58c08" providerId="ADAL" clId="{CCD59375-6C58-483C-B28F-F19E2E32A8C7}" dt="2019-01-30T11:31:46.008" v="7542" actId="2696"/>
        <pc:sldMkLst>
          <pc:docMk/>
          <pc:sldMk cId="3524824684" sldId="1960"/>
        </pc:sldMkLst>
        <pc:spChg chg="mod">
          <ac:chgData name="Daniel Baker" userId="3686adb0-94ee-4c4c-ac45-56747ba58c08" providerId="ADAL" clId="{CCD59375-6C58-483C-B28F-F19E2E32A8C7}" dt="2019-01-30T11:31:40.911" v="7540"/>
          <ac:spMkLst>
            <pc:docMk/>
            <pc:sldMk cId="3524824684" sldId="1960"/>
            <ac:spMk id="7" creationId="{772D5180-5E98-4780-A225-59A15326F967}"/>
          </ac:spMkLst>
        </pc:spChg>
      </pc:sldChg>
      <pc:sldChg chg="del">
        <pc:chgData name="Daniel Baker" userId="3686adb0-94ee-4c4c-ac45-56747ba58c08" providerId="ADAL" clId="{CCD59375-6C58-483C-B28F-F19E2E32A8C7}" dt="2019-01-30T11:33:59.018" v="7633" actId="2696"/>
        <pc:sldMkLst>
          <pc:docMk/>
          <pc:sldMk cId="1721544011" sldId="1961"/>
        </pc:sldMkLst>
      </pc:sldChg>
      <pc:sldChg chg="addSp delSp modSp">
        <pc:chgData name="Daniel Baker" userId="3686adb0-94ee-4c4c-ac45-56747ba58c08" providerId="ADAL" clId="{CCD59375-6C58-483C-B28F-F19E2E32A8C7}" dt="2019-01-31T09:13:52.511" v="10065" actId="20577"/>
        <pc:sldMkLst>
          <pc:docMk/>
          <pc:sldMk cId="3578682040" sldId="1965"/>
        </pc:sldMkLst>
        <pc:spChg chg="mod">
          <ac:chgData name="Daniel Baker" userId="3686adb0-94ee-4c4c-ac45-56747ba58c08" providerId="ADAL" clId="{CCD59375-6C58-483C-B28F-F19E2E32A8C7}" dt="2019-01-31T09:13:52.511" v="10065" actId="20577"/>
          <ac:spMkLst>
            <pc:docMk/>
            <pc:sldMk cId="3578682040" sldId="1965"/>
            <ac:spMk id="2" creationId="{454B45AA-B474-422B-A9AE-A454242BAC70}"/>
          </ac:spMkLst>
        </pc:spChg>
        <pc:spChg chg="del mod">
          <ac:chgData name="Daniel Baker" userId="3686adb0-94ee-4c4c-ac45-56747ba58c08" providerId="ADAL" clId="{CCD59375-6C58-483C-B28F-F19E2E32A8C7}" dt="2019-01-28T15:41:27.518" v="6377" actId="478"/>
          <ac:spMkLst>
            <pc:docMk/>
            <pc:sldMk cId="3578682040" sldId="1965"/>
            <ac:spMk id="3" creationId="{D3A84E69-1CE2-444D-AFCE-E8D719FDB945}"/>
          </ac:spMkLst>
        </pc:spChg>
        <pc:spChg chg="del">
          <ac:chgData name="Daniel Baker" userId="3686adb0-94ee-4c4c-ac45-56747ba58c08" providerId="ADAL" clId="{CCD59375-6C58-483C-B28F-F19E2E32A8C7}" dt="2019-01-28T15:40:43.583" v="6373" actId="478"/>
          <ac:spMkLst>
            <pc:docMk/>
            <pc:sldMk cId="3578682040" sldId="1965"/>
            <ac:spMk id="6" creationId="{90A8D94B-F546-4A35-A80B-475F1601DCCB}"/>
          </ac:spMkLst>
        </pc:spChg>
        <pc:spChg chg="add mod">
          <ac:chgData name="Daniel Baker" userId="3686adb0-94ee-4c4c-ac45-56747ba58c08" providerId="ADAL" clId="{CCD59375-6C58-483C-B28F-F19E2E32A8C7}" dt="2019-01-30T14:17:22.484" v="9086" actId="1076"/>
          <ac:spMkLst>
            <pc:docMk/>
            <pc:sldMk cId="3578682040" sldId="1965"/>
            <ac:spMk id="8" creationId="{E6C71157-FC67-4BB5-B1AD-52B9D992CC73}"/>
          </ac:spMkLst>
        </pc:spChg>
        <pc:picChg chg="del">
          <ac:chgData name="Daniel Baker" userId="3686adb0-94ee-4c4c-ac45-56747ba58c08" providerId="ADAL" clId="{CCD59375-6C58-483C-B28F-F19E2E32A8C7}" dt="2019-01-30T14:09:27.479" v="8976" actId="478"/>
          <ac:picMkLst>
            <pc:docMk/>
            <pc:sldMk cId="3578682040" sldId="1965"/>
            <ac:picMk id="5" creationId="{2490EEF8-2EBF-4443-A423-01EA47654561}"/>
          </ac:picMkLst>
        </pc:picChg>
        <pc:picChg chg="add del">
          <ac:chgData name="Daniel Baker" userId="3686adb0-94ee-4c4c-ac45-56747ba58c08" providerId="ADAL" clId="{CCD59375-6C58-483C-B28F-F19E2E32A8C7}" dt="2019-01-30T14:09:26.424" v="8975" actId="478"/>
          <ac:picMkLst>
            <pc:docMk/>
            <pc:sldMk cId="3578682040" sldId="1965"/>
            <ac:picMk id="7" creationId="{1B1F287B-D3F0-4B06-9B7A-8F60A08D73BD}"/>
          </ac:picMkLst>
        </pc:picChg>
        <pc:picChg chg="add">
          <ac:chgData name="Daniel Baker" userId="3686adb0-94ee-4c4c-ac45-56747ba58c08" providerId="ADAL" clId="{CCD59375-6C58-483C-B28F-F19E2E32A8C7}" dt="2019-01-30T14:09:28.806" v="8977"/>
          <ac:picMkLst>
            <pc:docMk/>
            <pc:sldMk cId="3578682040" sldId="1965"/>
            <ac:picMk id="9" creationId="{74384BB7-64D1-4C94-A59E-5A79222D30C6}"/>
          </ac:picMkLst>
        </pc:picChg>
      </pc:sldChg>
      <pc:sldChg chg="addSp delSp modSp">
        <pc:chgData name="Daniel Baker" userId="3686adb0-94ee-4c4c-ac45-56747ba58c08" providerId="ADAL" clId="{CCD59375-6C58-483C-B28F-F19E2E32A8C7}" dt="2019-01-30T16:25:40.619" v="10006" actId="29295"/>
        <pc:sldMkLst>
          <pc:docMk/>
          <pc:sldMk cId="2603146343" sldId="1966"/>
        </pc:sldMkLst>
        <pc:spChg chg="del">
          <ac:chgData name="Daniel Baker" userId="3686adb0-94ee-4c4c-ac45-56747ba58c08" providerId="ADAL" clId="{CCD59375-6C58-483C-B28F-F19E2E32A8C7}" dt="2019-01-30T11:35:06.476" v="7634" actId="478"/>
          <ac:spMkLst>
            <pc:docMk/>
            <pc:sldMk cId="2603146343" sldId="1966"/>
            <ac:spMk id="2" creationId="{1FF74ED2-7C0F-4A3B-99ED-148A0B1F1B8C}"/>
          </ac:spMkLst>
        </pc:spChg>
        <pc:spChg chg="del mod">
          <ac:chgData name="Daniel Baker" userId="3686adb0-94ee-4c4c-ac45-56747ba58c08" providerId="ADAL" clId="{CCD59375-6C58-483C-B28F-F19E2E32A8C7}" dt="2019-01-30T11:35:38.654" v="7660" actId="478"/>
          <ac:spMkLst>
            <pc:docMk/>
            <pc:sldMk cId="2603146343" sldId="1966"/>
            <ac:spMk id="3" creationId="{D5F441AD-60D1-4C98-BB47-C9F6A636C485}"/>
          </ac:spMkLst>
        </pc:spChg>
        <pc:spChg chg="add del mod">
          <ac:chgData name="Daniel Baker" userId="3686adb0-94ee-4c4c-ac45-56747ba58c08" providerId="ADAL" clId="{CCD59375-6C58-483C-B28F-F19E2E32A8C7}" dt="2019-01-30T11:35:10.339" v="7635" actId="478"/>
          <ac:spMkLst>
            <pc:docMk/>
            <pc:sldMk cId="2603146343" sldId="1966"/>
            <ac:spMk id="5" creationId="{9B5493D9-FD0E-46FC-AC92-BF4B108702E7}"/>
          </ac:spMkLst>
        </pc:spChg>
        <pc:spChg chg="del mod">
          <ac:chgData name="Daniel Baker" userId="3686adb0-94ee-4c4c-ac45-56747ba58c08" providerId="ADAL" clId="{CCD59375-6C58-483C-B28F-F19E2E32A8C7}" dt="2019-01-30T11:36:08.733" v="7665" actId="478"/>
          <ac:spMkLst>
            <pc:docMk/>
            <pc:sldMk cId="2603146343" sldId="1966"/>
            <ac:spMk id="7" creationId="{772D5180-5E98-4780-A225-59A15326F967}"/>
          </ac:spMkLst>
        </pc:spChg>
        <pc:spChg chg="topLvl">
          <ac:chgData name="Daniel Baker" userId="3686adb0-94ee-4c4c-ac45-56747ba58c08" providerId="ADAL" clId="{CCD59375-6C58-483C-B28F-F19E2E32A8C7}" dt="2019-01-30T14:13:04.219" v="9043" actId="478"/>
          <ac:spMkLst>
            <pc:docMk/>
            <pc:sldMk cId="2603146343" sldId="1966"/>
            <ac:spMk id="9" creationId="{81FCA868-0CAB-4C6F-89C3-F9D3A9159BBF}"/>
          </ac:spMkLst>
        </pc:spChg>
        <pc:spChg chg="add mod">
          <ac:chgData name="Daniel Baker" userId="3686adb0-94ee-4c4c-ac45-56747ba58c08" providerId="ADAL" clId="{CCD59375-6C58-483C-B28F-F19E2E32A8C7}" dt="2019-01-30T11:35:21.241" v="7655" actId="20577"/>
          <ac:spMkLst>
            <pc:docMk/>
            <pc:sldMk cId="2603146343" sldId="1966"/>
            <ac:spMk id="11" creationId="{DA06E4E7-FA83-4026-BAAD-8E9B41BE1E55}"/>
          </ac:spMkLst>
        </pc:spChg>
        <pc:spChg chg="add mod">
          <ac:chgData name="Daniel Baker" userId="3686adb0-94ee-4c4c-ac45-56747ba58c08" providerId="ADAL" clId="{CCD59375-6C58-483C-B28F-F19E2E32A8C7}" dt="2019-01-30T11:36:54.440" v="7738" actId="6549"/>
          <ac:spMkLst>
            <pc:docMk/>
            <pc:sldMk cId="2603146343" sldId="1966"/>
            <ac:spMk id="12" creationId="{593CFEDF-22C6-4DF5-9180-ACEEE0E8C69B}"/>
          </ac:spMkLst>
        </pc:spChg>
        <pc:spChg chg="add mod">
          <ac:chgData name="Daniel Baker" userId="3686adb0-94ee-4c4c-ac45-56747ba58c08" providerId="ADAL" clId="{CCD59375-6C58-483C-B28F-F19E2E32A8C7}" dt="2019-01-30T11:39:43.099" v="7825" actId="14100"/>
          <ac:spMkLst>
            <pc:docMk/>
            <pc:sldMk cId="2603146343" sldId="1966"/>
            <ac:spMk id="13" creationId="{6A508E87-74EF-4061-9AB1-C7BCC3278CCA}"/>
          </ac:spMkLst>
        </pc:spChg>
        <pc:grpChg chg="add del">
          <ac:chgData name="Daniel Baker" userId="3686adb0-94ee-4c4c-ac45-56747ba58c08" providerId="ADAL" clId="{CCD59375-6C58-483C-B28F-F19E2E32A8C7}" dt="2019-01-30T14:13:04.219" v="9043" actId="478"/>
          <ac:grpSpMkLst>
            <pc:docMk/>
            <pc:sldMk cId="2603146343" sldId="1966"/>
            <ac:grpSpMk id="8" creationId="{A1B36D9B-F6BC-4CF4-8027-7E6A27D9FE83}"/>
          </ac:grpSpMkLst>
        </pc:grpChg>
        <pc:picChg chg="del mod">
          <ac:chgData name="Daniel Baker" userId="3686adb0-94ee-4c4c-ac45-56747ba58c08" providerId="ADAL" clId="{CCD59375-6C58-483C-B28F-F19E2E32A8C7}" dt="2019-01-30T11:38:04.144" v="7744" actId="478"/>
          <ac:picMkLst>
            <pc:docMk/>
            <pc:sldMk cId="2603146343" sldId="1966"/>
            <ac:picMk id="6" creationId="{865762D0-2C63-4B2A-9DC9-CFD4B21C4106}"/>
          </ac:picMkLst>
        </pc:picChg>
        <pc:picChg chg="del topLvl">
          <ac:chgData name="Daniel Baker" userId="3686adb0-94ee-4c4c-ac45-56747ba58c08" providerId="ADAL" clId="{CCD59375-6C58-483C-B28F-F19E2E32A8C7}" dt="2019-01-30T14:13:04.219" v="9043" actId="478"/>
          <ac:picMkLst>
            <pc:docMk/>
            <pc:sldMk cId="2603146343" sldId="1966"/>
            <ac:picMk id="10" creationId="{57AC3D2E-C4CA-4DBC-AAD3-E8B8B2A3213B}"/>
          </ac:picMkLst>
        </pc:picChg>
        <pc:picChg chg="add">
          <ac:chgData name="Daniel Baker" userId="3686adb0-94ee-4c4c-ac45-56747ba58c08" providerId="ADAL" clId="{CCD59375-6C58-483C-B28F-F19E2E32A8C7}" dt="2019-01-30T14:13:04.636" v="9044"/>
          <ac:picMkLst>
            <pc:docMk/>
            <pc:sldMk cId="2603146343" sldId="1966"/>
            <ac:picMk id="14" creationId="{A547E167-6C34-4CD7-A5AE-69D7F187C796}"/>
          </ac:picMkLst>
        </pc:picChg>
        <pc:picChg chg="add mod">
          <ac:chgData name="Daniel Baker" userId="3686adb0-94ee-4c4c-ac45-56747ba58c08" providerId="ADAL" clId="{CCD59375-6C58-483C-B28F-F19E2E32A8C7}" dt="2019-01-30T16:25:40.619" v="10006" actId="29295"/>
          <ac:picMkLst>
            <pc:docMk/>
            <pc:sldMk cId="2603146343" sldId="1966"/>
            <ac:picMk id="15" creationId="{E342AD80-4E6C-487A-BED7-B86C076A4AFE}"/>
          </ac:picMkLst>
        </pc:picChg>
      </pc:sldChg>
      <pc:sldChg chg="modSp del">
        <pc:chgData name="Daniel Baker" userId="3686adb0-94ee-4c4c-ac45-56747ba58c08" providerId="ADAL" clId="{CCD59375-6C58-483C-B28F-F19E2E32A8C7}" dt="2019-01-30T11:37:32.513" v="7742" actId="2696"/>
        <pc:sldMkLst>
          <pc:docMk/>
          <pc:sldMk cId="301197080" sldId="1967"/>
        </pc:sldMkLst>
        <pc:spChg chg="mod">
          <ac:chgData name="Daniel Baker" userId="3686adb0-94ee-4c4c-ac45-56747ba58c08" providerId="ADAL" clId="{CCD59375-6C58-483C-B28F-F19E2E32A8C7}" dt="2019-01-30T11:37:20.440" v="7739"/>
          <ac:spMkLst>
            <pc:docMk/>
            <pc:sldMk cId="301197080" sldId="1967"/>
            <ac:spMk id="3" creationId="{D5F441AD-60D1-4C98-BB47-C9F6A636C485}"/>
          </ac:spMkLst>
        </pc:spChg>
      </pc:sldChg>
      <pc:sldChg chg="addSp delSp modSp modNotesTx">
        <pc:chgData name="Daniel Baker" userId="3686adb0-94ee-4c4c-ac45-56747ba58c08" providerId="ADAL" clId="{CCD59375-6C58-483C-B28F-F19E2E32A8C7}" dt="2019-01-30T14:13:10.604" v="9046"/>
        <pc:sldMkLst>
          <pc:docMk/>
          <pc:sldMk cId="2333679430" sldId="1968"/>
        </pc:sldMkLst>
        <pc:spChg chg="del">
          <ac:chgData name="Daniel Baker" userId="3686adb0-94ee-4c4c-ac45-56747ba58c08" providerId="ADAL" clId="{CCD59375-6C58-483C-B28F-F19E2E32A8C7}" dt="2019-01-30T11:41:29.744" v="7828" actId="478"/>
          <ac:spMkLst>
            <pc:docMk/>
            <pc:sldMk cId="2333679430" sldId="1968"/>
            <ac:spMk id="2" creationId="{1FF74ED2-7C0F-4A3B-99ED-148A0B1F1B8C}"/>
          </ac:spMkLst>
        </pc:spChg>
        <pc:spChg chg="del mod">
          <ac:chgData name="Daniel Baker" userId="3686adb0-94ee-4c4c-ac45-56747ba58c08" providerId="ADAL" clId="{CCD59375-6C58-483C-B28F-F19E2E32A8C7}" dt="2019-01-30T11:41:57.163" v="7851" actId="478"/>
          <ac:spMkLst>
            <pc:docMk/>
            <pc:sldMk cId="2333679430" sldId="1968"/>
            <ac:spMk id="3" creationId="{D5F441AD-60D1-4C98-BB47-C9F6A636C485}"/>
          </ac:spMkLst>
        </pc:spChg>
        <pc:spChg chg="add del mod">
          <ac:chgData name="Daniel Baker" userId="3686adb0-94ee-4c4c-ac45-56747ba58c08" providerId="ADAL" clId="{CCD59375-6C58-483C-B28F-F19E2E32A8C7}" dt="2019-01-30T11:41:33.114" v="7829" actId="478"/>
          <ac:spMkLst>
            <pc:docMk/>
            <pc:sldMk cId="2333679430" sldId="1968"/>
            <ac:spMk id="5" creationId="{6AA7BD71-9F73-4580-8516-F59A1D8FD803}"/>
          </ac:spMkLst>
        </pc:spChg>
        <pc:spChg chg="add mod">
          <ac:chgData name="Daniel Baker" userId="3686adb0-94ee-4c4c-ac45-56747ba58c08" providerId="ADAL" clId="{CCD59375-6C58-483C-B28F-F19E2E32A8C7}" dt="2019-01-30T11:42:19.381" v="7859" actId="6549"/>
          <ac:spMkLst>
            <pc:docMk/>
            <pc:sldMk cId="2333679430" sldId="1968"/>
            <ac:spMk id="6" creationId="{EB7FBEFD-6856-4B2B-B753-4BC6CC7F384E}"/>
          </ac:spMkLst>
        </pc:spChg>
        <pc:spChg chg="topLvl">
          <ac:chgData name="Daniel Baker" userId="3686adb0-94ee-4c4c-ac45-56747ba58c08" providerId="ADAL" clId="{CCD59375-6C58-483C-B28F-F19E2E32A8C7}" dt="2019-01-30T14:13:09.787" v="9045" actId="478"/>
          <ac:spMkLst>
            <pc:docMk/>
            <pc:sldMk cId="2333679430" sldId="1968"/>
            <ac:spMk id="9" creationId="{CA7E2CB4-D14C-474D-AC59-C4666F5C28C5}"/>
          </ac:spMkLst>
        </pc:spChg>
        <pc:spChg chg="add mod">
          <ac:chgData name="Daniel Baker" userId="3686adb0-94ee-4c4c-ac45-56747ba58c08" providerId="ADAL" clId="{CCD59375-6C58-483C-B28F-F19E2E32A8C7}" dt="2019-01-30T11:41:42.500" v="7847" actId="20577"/>
          <ac:spMkLst>
            <pc:docMk/>
            <pc:sldMk cId="2333679430" sldId="1968"/>
            <ac:spMk id="11" creationId="{C74F15F8-F2C1-46B3-AEBB-AFA792E707F2}"/>
          </ac:spMkLst>
        </pc:spChg>
        <pc:grpChg chg="add del">
          <ac:chgData name="Daniel Baker" userId="3686adb0-94ee-4c4c-ac45-56747ba58c08" providerId="ADAL" clId="{CCD59375-6C58-483C-B28F-F19E2E32A8C7}" dt="2019-01-30T14:13:09.787" v="9045" actId="478"/>
          <ac:grpSpMkLst>
            <pc:docMk/>
            <pc:sldMk cId="2333679430" sldId="1968"/>
            <ac:grpSpMk id="7" creationId="{64031A34-E207-4255-8540-A44ED221B954}"/>
          </ac:grpSpMkLst>
        </pc:grpChg>
        <pc:picChg chg="mod">
          <ac:chgData name="Daniel Baker" userId="3686adb0-94ee-4c4c-ac45-56747ba58c08" providerId="ADAL" clId="{CCD59375-6C58-483C-B28F-F19E2E32A8C7}" dt="2019-01-30T11:41:22.768" v="7827" actId="1076"/>
          <ac:picMkLst>
            <pc:docMk/>
            <pc:sldMk cId="2333679430" sldId="1968"/>
            <ac:picMk id="8" creationId="{A8D1B790-8074-4E2E-8555-D7D8CEA37FAE}"/>
          </ac:picMkLst>
        </pc:picChg>
        <pc:picChg chg="del topLvl">
          <ac:chgData name="Daniel Baker" userId="3686adb0-94ee-4c4c-ac45-56747ba58c08" providerId="ADAL" clId="{CCD59375-6C58-483C-B28F-F19E2E32A8C7}" dt="2019-01-30T14:13:09.787" v="9045" actId="478"/>
          <ac:picMkLst>
            <pc:docMk/>
            <pc:sldMk cId="2333679430" sldId="1968"/>
            <ac:picMk id="10" creationId="{E68456AF-3EA3-49E2-8444-2A55E0518426}"/>
          </ac:picMkLst>
        </pc:picChg>
        <pc:picChg chg="add">
          <ac:chgData name="Daniel Baker" userId="3686adb0-94ee-4c4c-ac45-56747ba58c08" providerId="ADAL" clId="{CCD59375-6C58-483C-B28F-F19E2E32A8C7}" dt="2019-01-30T14:13:10.604" v="9046"/>
          <ac:picMkLst>
            <pc:docMk/>
            <pc:sldMk cId="2333679430" sldId="1968"/>
            <ac:picMk id="12" creationId="{E0EE044C-E915-4FD6-B55A-B6E3175C4B5B}"/>
          </ac:picMkLst>
        </pc:picChg>
      </pc:sldChg>
      <pc:sldChg chg="addSp delSp modSp modNotesTx">
        <pc:chgData name="Daniel Baker" userId="3686adb0-94ee-4c4c-ac45-56747ba58c08" providerId="ADAL" clId="{CCD59375-6C58-483C-B28F-F19E2E32A8C7}" dt="2019-01-30T16:11:30.234" v="9864" actId="113"/>
        <pc:sldMkLst>
          <pc:docMk/>
          <pc:sldMk cId="1152458019" sldId="1969"/>
        </pc:sldMkLst>
        <pc:spChg chg="del">
          <ac:chgData name="Daniel Baker" userId="3686adb0-94ee-4c4c-ac45-56747ba58c08" providerId="ADAL" clId="{CCD59375-6C58-483C-B28F-F19E2E32A8C7}" dt="2019-01-30T13:30:37.652" v="7861" actId="478"/>
          <ac:spMkLst>
            <pc:docMk/>
            <pc:sldMk cId="1152458019" sldId="1969"/>
            <ac:spMk id="2" creationId="{1FF74ED2-7C0F-4A3B-99ED-148A0B1F1B8C}"/>
          </ac:spMkLst>
        </pc:spChg>
        <pc:spChg chg="del mod">
          <ac:chgData name="Daniel Baker" userId="3686adb0-94ee-4c4c-ac45-56747ba58c08" providerId="ADAL" clId="{CCD59375-6C58-483C-B28F-F19E2E32A8C7}" dt="2019-01-30T13:31:13.166" v="7883" actId="478"/>
          <ac:spMkLst>
            <pc:docMk/>
            <pc:sldMk cId="1152458019" sldId="1969"/>
            <ac:spMk id="3" creationId="{D5F441AD-60D1-4C98-BB47-C9F6A636C485}"/>
          </ac:spMkLst>
        </pc:spChg>
        <pc:spChg chg="del mod">
          <ac:chgData name="Daniel Baker" userId="3686adb0-94ee-4c4c-ac45-56747ba58c08" providerId="ADAL" clId="{CCD59375-6C58-483C-B28F-F19E2E32A8C7}" dt="2019-01-30T13:31:44.886" v="7897" actId="478"/>
          <ac:spMkLst>
            <pc:docMk/>
            <pc:sldMk cId="1152458019" sldId="1969"/>
            <ac:spMk id="5" creationId="{A505C12A-44D0-48DF-8458-813135ABEED8}"/>
          </ac:spMkLst>
        </pc:spChg>
        <pc:spChg chg="del mod">
          <ac:chgData name="Daniel Baker" userId="3686adb0-94ee-4c4c-ac45-56747ba58c08" providerId="ADAL" clId="{CCD59375-6C58-483C-B28F-F19E2E32A8C7}" dt="2019-01-30T13:31:28.296" v="7889" actId="478"/>
          <ac:spMkLst>
            <pc:docMk/>
            <pc:sldMk cId="1152458019" sldId="1969"/>
            <ac:spMk id="6" creationId="{C984FF1D-7CD3-46E8-BE6F-0E763A64C81D}"/>
          </ac:spMkLst>
        </pc:spChg>
        <pc:spChg chg="add del mod">
          <ac:chgData name="Daniel Baker" userId="3686adb0-94ee-4c4c-ac45-56747ba58c08" providerId="ADAL" clId="{CCD59375-6C58-483C-B28F-F19E2E32A8C7}" dt="2019-01-30T13:30:40.049" v="7862" actId="478"/>
          <ac:spMkLst>
            <pc:docMk/>
            <pc:sldMk cId="1152458019" sldId="1969"/>
            <ac:spMk id="7" creationId="{E189E377-4235-49CC-8B85-2DA43815B254}"/>
          </ac:spMkLst>
        </pc:spChg>
        <pc:spChg chg="topLvl">
          <ac:chgData name="Daniel Baker" userId="3686adb0-94ee-4c4c-ac45-56747ba58c08" providerId="ADAL" clId="{CCD59375-6C58-483C-B28F-F19E2E32A8C7}" dt="2019-01-30T14:13:20.727" v="9049" actId="478"/>
          <ac:spMkLst>
            <pc:docMk/>
            <pc:sldMk cId="1152458019" sldId="1969"/>
            <ac:spMk id="9" creationId="{EA05CAB5-CCE6-4BFC-A506-15E280F4BA17}"/>
          </ac:spMkLst>
        </pc:spChg>
        <pc:spChg chg="add mod">
          <ac:chgData name="Daniel Baker" userId="3686adb0-94ee-4c4c-ac45-56747ba58c08" providerId="ADAL" clId="{CCD59375-6C58-483C-B28F-F19E2E32A8C7}" dt="2019-01-30T13:31:01.375" v="7881" actId="20577"/>
          <ac:spMkLst>
            <pc:docMk/>
            <pc:sldMk cId="1152458019" sldId="1969"/>
            <ac:spMk id="11" creationId="{DCD66EFF-D251-4167-A66E-CF2DA487411F}"/>
          </ac:spMkLst>
        </pc:spChg>
        <pc:spChg chg="add del mod">
          <ac:chgData name="Daniel Baker" userId="3686adb0-94ee-4c4c-ac45-56747ba58c08" providerId="ADAL" clId="{CCD59375-6C58-483C-B28F-F19E2E32A8C7}" dt="2019-01-30T13:31:17.358" v="7884" actId="478"/>
          <ac:spMkLst>
            <pc:docMk/>
            <pc:sldMk cId="1152458019" sldId="1969"/>
            <ac:spMk id="13" creationId="{0E279757-678E-4D91-9787-B65AE9F44CF3}"/>
          </ac:spMkLst>
        </pc:spChg>
        <pc:spChg chg="add mod">
          <ac:chgData name="Daniel Baker" userId="3686adb0-94ee-4c4c-ac45-56747ba58c08" providerId="ADAL" clId="{CCD59375-6C58-483C-B28F-F19E2E32A8C7}" dt="2019-01-30T13:34:36.464" v="7994" actId="6549"/>
          <ac:spMkLst>
            <pc:docMk/>
            <pc:sldMk cId="1152458019" sldId="1969"/>
            <ac:spMk id="14" creationId="{BF6076D2-4DBF-492F-A11E-E20E53F6914E}"/>
          </ac:spMkLst>
        </pc:spChg>
        <pc:spChg chg="add mod">
          <ac:chgData name="Daniel Baker" userId="3686adb0-94ee-4c4c-ac45-56747ba58c08" providerId="ADAL" clId="{CCD59375-6C58-483C-B28F-F19E2E32A8C7}" dt="2019-01-30T16:11:30.234" v="9864" actId="113"/>
          <ac:spMkLst>
            <pc:docMk/>
            <pc:sldMk cId="1152458019" sldId="1969"/>
            <ac:spMk id="16" creationId="{ECC2EB4A-12BB-43B2-A163-AADCDD8918D0}"/>
          </ac:spMkLst>
        </pc:spChg>
        <pc:grpChg chg="add del">
          <ac:chgData name="Daniel Baker" userId="3686adb0-94ee-4c4c-ac45-56747ba58c08" providerId="ADAL" clId="{CCD59375-6C58-483C-B28F-F19E2E32A8C7}" dt="2019-01-30T14:13:20.727" v="9049" actId="478"/>
          <ac:grpSpMkLst>
            <pc:docMk/>
            <pc:sldMk cId="1152458019" sldId="1969"/>
            <ac:grpSpMk id="8" creationId="{F0DF3B44-77E4-4130-9188-E33B0B82D12E}"/>
          </ac:grpSpMkLst>
        </pc:grpChg>
        <pc:picChg chg="del topLvl">
          <ac:chgData name="Daniel Baker" userId="3686adb0-94ee-4c4c-ac45-56747ba58c08" providerId="ADAL" clId="{CCD59375-6C58-483C-B28F-F19E2E32A8C7}" dt="2019-01-30T14:13:20.727" v="9049" actId="478"/>
          <ac:picMkLst>
            <pc:docMk/>
            <pc:sldMk cId="1152458019" sldId="1969"/>
            <ac:picMk id="10" creationId="{6AE3263C-E9F3-435D-85C7-9F987C6DD6BE}"/>
          </ac:picMkLst>
        </pc:picChg>
        <pc:picChg chg="add del mod">
          <ac:chgData name="Daniel Baker" userId="3686adb0-94ee-4c4c-ac45-56747ba58c08" providerId="ADAL" clId="{CCD59375-6C58-483C-B28F-F19E2E32A8C7}" dt="2019-01-30T13:35:32.188" v="8000" actId="478"/>
          <ac:picMkLst>
            <pc:docMk/>
            <pc:sldMk cId="1152458019" sldId="1969"/>
            <ac:picMk id="15" creationId="{8B6D592B-3838-4431-9172-BDC3EF96F941}"/>
          </ac:picMkLst>
        </pc:picChg>
        <pc:picChg chg="add">
          <ac:chgData name="Daniel Baker" userId="3686adb0-94ee-4c4c-ac45-56747ba58c08" providerId="ADAL" clId="{CCD59375-6C58-483C-B28F-F19E2E32A8C7}" dt="2019-01-30T14:13:21.228" v="9050"/>
          <ac:picMkLst>
            <pc:docMk/>
            <pc:sldMk cId="1152458019" sldId="1969"/>
            <ac:picMk id="17" creationId="{8C6974F7-69A4-4C82-B3B8-106CE01DC31E}"/>
          </ac:picMkLst>
        </pc:picChg>
      </pc:sldChg>
      <pc:sldChg chg="del">
        <pc:chgData name="Daniel Baker" userId="3686adb0-94ee-4c4c-ac45-56747ba58c08" providerId="ADAL" clId="{CCD59375-6C58-483C-B28F-F19E2E32A8C7}" dt="2019-01-30T11:37:48.442" v="7743" actId="2696"/>
        <pc:sldMkLst>
          <pc:docMk/>
          <pc:sldMk cId="2460751248" sldId="1970"/>
        </pc:sldMkLst>
      </pc:sldChg>
      <pc:sldChg chg="modSp del">
        <pc:chgData name="Daniel Baker" userId="3686adb0-94ee-4c4c-ac45-56747ba58c08" providerId="ADAL" clId="{CCD59375-6C58-483C-B28F-F19E2E32A8C7}" dt="2019-01-30T13:33:33.445" v="7926" actId="2696"/>
        <pc:sldMkLst>
          <pc:docMk/>
          <pc:sldMk cId="489427401" sldId="1971"/>
        </pc:sldMkLst>
        <pc:spChg chg="mod">
          <ac:chgData name="Daniel Baker" userId="3686adb0-94ee-4c4c-ac45-56747ba58c08" providerId="ADAL" clId="{CCD59375-6C58-483C-B28F-F19E2E32A8C7}" dt="2019-01-30T13:33:29.338" v="7924"/>
          <ac:spMkLst>
            <pc:docMk/>
            <pc:sldMk cId="489427401" sldId="1971"/>
            <ac:spMk id="3" creationId="{D5F441AD-60D1-4C98-BB47-C9F6A636C485}"/>
          </ac:spMkLst>
        </pc:spChg>
      </pc:sldChg>
      <pc:sldChg chg="addSp delSp modSp ord modNotesTx">
        <pc:chgData name="Daniel Baker" userId="3686adb0-94ee-4c4c-ac45-56747ba58c08" providerId="ADAL" clId="{CCD59375-6C58-483C-B28F-F19E2E32A8C7}" dt="2019-01-30T16:16:14.207" v="9872" actId="14100"/>
        <pc:sldMkLst>
          <pc:docMk/>
          <pc:sldMk cId="2463610851" sldId="1972"/>
        </pc:sldMkLst>
        <pc:spChg chg="del">
          <ac:chgData name="Daniel Baker" userId="3686adb0-94ee-4c4c-ac45-56747ba58c08" providerId="ADAL" clId="{CCD59375-6C58-483C-B28F-F19E2E32A8C7}" dt="2019-01-30T13:35:47.101" v="8001" actId="478"/>
          <ac:spMkLst>
            <pc:docMk/>
            <pc:sldMk cId="2463610851" sldId="1972"/>
            <ac:spMk id="2" creationId="{1FF74ED2-7C0F-4A3B-99ED-148A0B1F1B8C}"/>
          </ac:spMkLst>
        </pc:spChg>
        <pc:spChg chg="add del mod">
          <ac:chgData name="Daniel Baker" userId="3686adb0-94ee-4c4c-ac45-56747ba58c08" providerId="ADAL" clId="{CCD59375-6C58-483C-B28F-F19E2E32A8C7}" dt="2019-01-30T13:35:49.613" v="8002" actId="478"/>
          <ac:spMkLst>
            <pc:docMk/>
            <pc:sldMk cId="2463610851" sldId="1972"/>
            <ac:spMk id="4" creationId="{3B3771B3-6CD6-4D6E-AC26-B834AE7FA989}"/>
          </ac:spMkLst>
        </pc:spChg>
        <pc:spChg chg="add mod">
          <ac:chgData name="Daniel Baker" userId="3686adb0-94ee-4c4c-ac45-56747ba58c08" providerId="ADAL" clId="{CCD59375-6C58-483C-B28F-F19E2E32A8C7}" dt="2019-01-30T16:16:14.207" v="9872" actId="14100"/>
          <ac:spMkLst>
            <pc:docMk/>
            <pc:sldMk cId="2463610851" sldId="1972"/>
            <ac:spMk id="5" creationId="{DB7DB283-71C8-4498-BEC3-2C4CEAC822FA}"/>
          </ac:spMkLst>
        </pc:spChg>
        <pc:spChg chg="del mod">
          <ac:chgData name="Daniel Baker" userId="3686adb0-94ee-4c4c-ac45-56747ba58c08" providerId="ADAL" clId="{CCD59375-6C58-483C-B28F-F19E2E32A8C7}" dt="2019-01-30T13:36:45.681" v="8015" actId="478"/>
          <ac:spMkLst>
            <pc:docMk/>
            <pc:sldMk cId="2463610851" sldId="1972"/>
            <ac:spMk id="7" creationId="{772D5180-5E98-4780-A225-59A15326F967}"/>
          </ac:spMkLst>
        </pc:spChg>
        <pc:spChg chg="del mod">
          <ac:chgData name="Daniel Baker" userId="3686adb0-94ee-4c4c-ac45-56747ba58c08" providerId="ADAL" clId="{CCD59375-6C58-483C-B28F-F19E2E32A8C7}" dt="2019-01-30T13:36:56.571" v="8020" actId="478"/>
          <ac:spMkLst>
            <pc:docMk/>
            <pc:sldMk cId="2463610851" sldId="1972"/>
            <ac:spMk id="8" creationId="{429FC363-ABA7-492E-BDA0-6E8D562AB423}"/>
          </ac:spMkLst>
        </pc:spChg>
        <pc:spChg chg="topLvl">
          <ac:chgData name="Daniel Baker" userId="3686adb0-94ee-4c4c-ac45-56747ba58c08" providerId="ADAL" clId="{CCD59375-6C58-483C-B28F-F19E2E32A8C7}" dt="2019-01-30T14:13:15.486" v="9047" actId="478"/>
          <ac:spMkLst>
            <pc:docMk/>
            <pc:sldMk cId="2463610851" sldId="1972"/>
            <ac:spMk id="11" creationId="{DB22E00F-C48B-4B74-A60E-44E46E142C52}"/>
          </ac:spMkLst>
        </pc:spChg>
        <pc:spChg chg="add mod">
          <ac:chgData name="Daniel Baker" userId="3686adb0-94ee-4c4c-ac45-56747ba58c08" providerId="ADAL" clId="{CCD59375-6C58-483C-B28F-F19E2E32A8C7}" dt="2019-01-30T13:36:07.196" v="8008" actId="20577"/>
          <ac:spMkLst>
            <pc:docMk/>
            <pc:sldMk cId="2463610851" sldId="1972"/>
            <ac:spMk id="13" creationId="{5DAC1801-1090-4BC0-A5FE-133853D6B088}"/>
          </ac:spMkLst>
        </pc:spChg>
        <pc:grpChg chg="add del">
          <ac:chgData name="Daniel Baker" userId="3686adb0-94ee-4c4c-ac45-56747ba58c08" providerId="ADAL" clId="{CCD59375-6C58-483C-B28F-F19E2E32A8C7}" dt="2019-01-30T14:13:15.486" v="9047" actId="478"/>
          <ac:grpSpMkLst>
            <pc:docMk/>
            <pc:sldMk cId="2463610851" sldId="1972"/>
            <ac:grpSpMk id="9" creationId="{2CED25E3-7854-4A59-91C1-09787501B5A6}"/>
          </ac:grpSpMkLst>
        </pc:grpChg>
        <pc:picChg chg="del mod">
          <ac:chgData name="Daniel Baker" userId="3686adb0-94ee-4c4c-ac45-56747ba58c08" providerId="ADAL" clId="{CCD59375-6C58-483C-B28F-F19E2E32A8C7}" dt="2019-01-30T13:36:47.829" v="8016" actId="478"/>
          <ac:picMkLst>
            <pc:docMk/>
            <pc:sldMk cId="2463610851" sldId="1972"/>
            <ac:picMk id="10" creationId="{6FC2C5A8-AA4E-4CB6-8922-1854DDA756FB}"/>
          </ac:picMkLst>
        </pc:picChg>
        <pc:picChg chg="del topLvl">
          <ac:chgData name="Daniel Baker" userId="3686adb0-94ee-4c4c-ac45-56747ba58c08" providerId="ADAL" clId="{CCD59375-6C58-483C-B28F-F19E2E32A8C7}" dt="2019-01-30T14:13:15.486" v="9047" actId="478"/>
          <ac:picMkLst>
            <pc:docMk/>
            <pc:sldMk cId="2463610851" sldId="1972"/>
            <ac:picMk id="12" creationId="{01AEB492-49D8-431F-BD80-B0C9AE9CA8BD}"/>
          </ac:picMkLst>
        </pc:picChg>
        <pc:picChg chg="add">
          <ac:chgData name="Daniel Baker" userId="3686adb0-94ee-4c4c-ac45-56747ba58c08" providerId="ADAL" clId="{CCD59375-6C58-483C-B28F-F19E2E32A8C7}" dt="2019-01-30T14:13:16.046" v="9048"/>
          <ac:picMkLst>
            <pc:docMk/>
            <pc:sldMk cId="2463610851" sldId="1972"/>
            <ac:picMk id="14" creationId="{6EFAC3AD-8199-42E3-84D3-D0CE98F17F41}"/>
          </ac:picMkLst>
        </pc:picChg>
        <pc:picChg chg="add">
          <ac:chgData name="Daniel Baker" userId="3686adb0-94ee-4c4c-ac45-56747ba58c08" providerId="ADAL" clId="{CCD59375-6C58-483C-B28F-F19E2E32A8C7}" dt="2019-01-30T16:16:00.587" v="9870"/>
          <ac:picMkLst>
            <pc:docMk/>
            <pc:sldMk cId="2463610851" sldId="1972"/>
            <ac:picMk id="15" creationId="{AC19C1CC-C7A4-4ECC-86B0-E7F759BBD6C6}"/>
          </ac:picMkLst>
        </pc:picChg>
      </pc:sldChg>
      <pc:sldChg chg="addSp delSp modSp modNotesTx">
        <pc:chgData name="Daniel Baker" userId="3686adb0-94ee-4c4c-ac45-56747ba58c08" providerId="ADAL" clId="{CCD59375-6C58-483C-B28F-F19E2E32A8C7}" dt="2019-01-30T14:13:26.325" v="9052"/>
        <pc:sldMkLst>
          <pc:docMk/>
          <pc:sldMk cId="3910245360" sldId="1973"/>
        </pc:sldMkLst>
        <pc:spChg chg="del">
          <ac:chgData name="Daniel Baker" userId="3686adb0-94ee-4c4c-ac45-56747ba58c08" providerId="ADAL" clId="{CCD59375-6C58-483C-B28F-F19E2E32A8C7}" dt="2019-01-30T13:37:58.047" v="8042" actId="478"/>
          <ac:spMkLst>
            <pc:docMk/>
            <pc:sldMk cId="3910245360" sldId="1973"/>
            <ac:spMk id="2" creationId="{1FF74ED2-7C0F-4A3B-99ED-148A0B1F1B8C}"/>
          </ac:spMkLst>
        </pc:spChg>
        <pc:spChg chg="add del mod">
          <ac:chgData name="Daniel Baker" userId="3686adb0-94ee-4c4c-ac45-56747ba58c08" providerId="ADAL" clId="{CCD59375-6C58-483C-B28F-F19E2E32A8C7}" dt="2019-01-30T13:38:00.673" v="8043" actId="478"/>
          <ac:spMkLst>
            <pc:docMk/>
            <pc:sldMk cId="3910245360" sldId="1973"/>
            <ac:spMk id="4" creationId="{6D2E21A7-B433-4BC3-B7D8-DC32FD586524}"/>
          </ac:spMkLst>
        </pc:spChg>
        <pc:spChg chg="add mod">
          <ac:chgData name="Daniel Baker" userId="3686adb0-94ee-4c4c-ac45-56747ba58c08" providerId="ADAL" clId="{CCD59375-6C58-483C-B28F-F19E2E32A8C7}" dt="2019-01-30T13:40:24.060" v="8095" actId="12"/>
          <ac:spMkLst>
            <pc:docMk/>
            <pc:sldMk cId="3910245360" sldId="1973"/>
            <ac:spMk id="5" creationId="{6CB6662B-5315-4441-97A7-93F1DA706C27}"/>
          </ac:spMkLst>
        </pc:spChg>
        <pc:spChg chg="del mod">
          <ac:chgData name="Daniel Baker" userId="3686adb0-94ee-4c4c-ac45-56747ba58c08" providerId="ADAL" clId="{CCD59375-6C58-483C-B28F-F19E2E32A8C7}" dt="2019-01-30T13:38:45.346" v="8060" actId="478"/>
          <ac:spMkLst>
            <pc:docMk/>
            <pc:sldMk cId="3910245360" sldId="1973"/>
            <ac:spMk id="7" creationId="{772D5180-5E98-4780-A225-59A15326F967}"/>
          </ac:spMkLst>
        </pc:spChg>
        <pc:spChg chg="topLvl">
          <ac:chgData name="Daniel Baker" userId="3686adb0-94ee-4c4c-ac45-56747ba58c08" providerId="ADAL" clId="{CCD59375-6C58-483C-B28F-F19E2E32A8C7}" dt="2019-01-30T14:13:25.904" v="9051" actId="478"/>
          <ac:spMkLst>
            <pc:docMk/>
            <pc:sldMk cId="3910245360" sldId="1973"/>
            <ac:spMk id="9" creationId="{85C3F8EA-7732-4E1A-BB23-16ABF114E82E}"/>
          </ac:spMkLst>
        </pc:spChg>
        <pc:spChg chg="del mod">
          <ac:chgData name="Daniel Baker" userId="3686adb0-94ee-4c4c-ac45-56747ba58c08" providerId="ADAL" clId="{CCD59375-6C58-483C-B28F-F19E2E32A8C7}" dt="2019-01-30T13:38:54.527" v="8065" actId="478"/>
          <ac:spMkLst>
            <pc:docMk/>
            <pc:sldMk cId="3910245360" sldId="1973"/>
            <ac:spMk id="11" creationId="{0174B5C7-18BD-4BFA-8798-F7F08F558579}"/>
          </ac:spMkLst>
        </pc:spChg>
        <pc:spChg chg="add mod">
          <ac:chgData name="Daniel Baker" userId="3686adb0-94ee-4c4c-ac45-56747ba58c08" providerId="ADAL" clId="{CCD59375-6C58-483C-B28F-F19E2E32A8C7}" dt="2019-01-30T13:38:17.282" v="8055" actId="20577"/>
          <ac:spMkLst>
            <pc:docMk/>
            <pc:sldMk cId="3910245360" sldId="1973"/>
            <ac:spMk id="12" creationId="{2F032CC5-3D7D-426B-8EFA-32896576A39E}"/>
          </ac:spMkLst>
        </pc:spChg>
        <pc:spChg chg="add mod">
          <ac:chgData name="Daniel Baker" userId="3686adb0-94ee-4c4c-ac45-56747ba58c08" providerId="ADAL" clId="{CCD59375-6C58-483C-B28F-F19E2E32A8C7}" dt="2019-01-30T13:41:37.009" v="8182" actId="12"/>
          <ac:spMkLst>
            <pc:docMk/>
            <pc:sldMk cId="3910245360" sldId="1973"/>
            <ac:spMk id="13" creationId="{013B80E4-AC07-4C36-9085-B756824D16E2}"/>
          </ac:spMkLst>
        </pc:spChg>
        <pc:grpChg chg="add del">
          <ac:chgData name="Daniel Baker" userId="3686adb0-94ee-4c4c-ac45-56747ba58c08" providerId="ADAL" clId="{CCD59375-6C58-483C-B28F-F19E2E32A8C7}" dt="2019-01-30T14:13:25.904" v="9051" actId="478"/>
          <ac:grpSpMkLst>
            <pc:docMk/>
            <pc:sldMk cId="3910245360" sldId="1973"/>
            <ac:grpSpMk id="8" creationId="{724764D4-3815-4654-A9F0-8C0D268C0B75}"/>
          </ac:grpSpMkLst>
        </pc:grpChg>
        <pc:picChg chg="mod">
          <ac:chgData name="Daniel Baker" userId="3686adb0-94ee-4c4c-ac45-56747ba58c08" providerId="ADAL" clId="{CCD59375-6C58-483C-B28F-F19E2E32A8C7}" dt="2019-01-30T13:40:31.398" v="8097" actId="1076"/>
          <ac:picMkLst>
            <pc:docMk/>
            <pc:sldMk cId="3910245360" sldId="1973"/>
            <ac:picMk id="6" creationId="{D979213D-22ED-46D3-AB60-9BFAE2E6F908}"/>
          </ac:picMkLst>
        </pc:picChg>
        <pc:picChg chg="del topLvl">
          <ac:chgData name="Daniel Baker" userId="3686adb0-94ee-4c4c-ac45-56747ba58c08" providerId="ADAL" clId="{CCD59375-6C58-483C-B28F-F19E2E32A8C7}" dt="2019-01-30T14:13:25.904" v="9051" actId="478"/>
          <ac:picMkLst>
            <pc:docMk/>
            <pc:sldMk cId="3910245360" sldId="1973"/>
            <ac:picMk id="10" creationId="{9A0555A3-0EAA-464B-B6B3-68C395D3A89D}"/>
          </ac:picMkLst>
        </pc:picChg>
        <pc:picChg chg="add mod">
          <ac:chgData name="Daniel Baker" userId="3686adb0-94ee-4c4c-ac45-56747ba58c08" providerId="ADAL" clId="{CCD59375-6C58-483C-B28F-F19E2E32A8C7}" dt="2019-01-30T13:41:52.453" v="8186" actId="1076"/>
          <ac:picMkLst>
            <pc:docMk/>
            <pc:sldMk cId="3910245360" sldId="1973"/>
            <ac:picMk id="14" creationId="{DEFB438C-1A93-4CA3-8031-F09EEF702E98}"/>
          </ac:picMkLst>
        </pc:picChg>
        <pc:picChg chg="add">
          <ac:chgData name="Daniel Baker" userId="3686adb0-94ee-4c4c-ac45-56747ba58c08" providerId="ADAL" clId="{CCD59375-6C58-483C-B28F-F19E2E32A8C7}" dt="2019-01-30T14:13:26.325" v="9052"/>
          <ac:picMkLst>
            <pc:docMk/>
            <pc:sldMk cId="3910245360" sldId="1973"/>
            <ac:picMk id="15" creationId="{46AB8D31-4EDA-46CC-926C-E0E5DB096CF7}"/>
          </ac:picMkLst>
        </pc:picChg>
      </pc:sldChg>
      <pc:sldChg chg="delSp modSp del">
        <pc:chgData name="Daniel Baker" userId="3686adb0-94ee-4c4c-ac45-56747ba58c08" providerId="ADAL" clId="{CCD59375-6C58-483C-B28F-F19E2E32A8C7}" dt="2019-01-30T13:41:54.968" v="8187" actId="2696"/>
        <pc:sldMkLst>
          <pc:docMk/>
          <pc:sldMk cId="3765168256" sldId="1974"/>
        </pc:sldMkLst>
        <pc:spChg chg="mod">
          <ac:chgData name="Daniel Baker" userId="3686adb0-94ee-4c4c-ac45-56747ba58c08" providerId="ADAL" clId="{CCD59375-6C58-483C-B28F-F19E2E32A8C7}" dt="2019-01-30T13:40:00.046" v="8074"/>
          <ac:spMkLst>
            <pc:docMk/>
            <pc:sldMk cId="3765168256" sldId="1974"/>
            <ac:spMk id="7" creationId="{772D5180-5E98-4780-A225-59A15326F967}"/>
          </ac:spMkLst>
        </pc:spChg>
        <pc:picChg chg="del">
          <ac:chgData name="Daniel Baker" userId="3686adb0-94ee-4c4c-ac45-56747ba58c08" providerId="ADAL" clId="{CCD59375-6C58-483C-B28F-F19E2E32A8C7}" dt="2019-01-30T13:41:42.049" v="8183"/>
          <ac:picMkLst>
            <pc:docMk/>
            <pc:sldMk cId="3765168256" sldId="1974"/>
            <ac:picMk id="8" creationId="{551694CC-B9DD-452C-8C49-3650FC69AEAE}"/>
          </ac:picMkLst>
        </pc:picChg>
      </pc:sldChg>
      <pc:sldChg chg="del">
        <pc:chgData name="Daniel Baker" userId="3686adb0-94ee-4c4c-ac45-56747ba58c08" providerId="ADAL" clId="{CCD59375-6C58-483C-B28F-F19E2E32A8C7}" dt="2019-01-30T13:42:12.514" v="8188" actId="2696"/>
        <pc:sldMkLst>
          <pc:docMk/>
          <pc:sldMk cId="558843277" sldId="1975"/>
        </pc:sldMkLst>
      </pc:sldChg>
      <pc:sldChg chg="addSp delSp modSp modNotesTx">
        <pc:chgData name="Daniel Baker" userId="3686adb0-94ee-4c4c-ac45-56747ba58c08" providerId="ADAL" clId="{CCD59375-6C58-483C-B28F-F19E2E32A8C7}" dt="2019-01-30T16:11:22.359" v="9863" actId="113"/>
        <pc:sldMkLst>
          <pc:docMk/>
          <pc:sldMk cId="2088702133" sldId="1976"/>
        </pc:sldMkLst>
        <pc:spChg chg="del">
          <ac:chgData name="Daniel Baker" userId="3686adb0-94ee-4c4c-ac45-56747ba58c08" providerId="ADAL" clId="{CCD59375-6C58-483C-B28F-F19E2E32A8C7}" dt="2019-01-30T13:42:27.746" v="8193" actId="478"/>
          <ac:spMkLst>
            <pc:docMk/>
            <pc:sldMk cId="2088702133" sldId="1976"/>
            <ac:spMk id="2" creationId="{1FF74ED2-7C0F-4A3B-99ED-148A0B1F1B8C}"/>
          </ac:spMkLst>
        </pc:spChg>
        <pc:spChg chg="add del mod">
          <ac:chgData name="Daniel Baker" userId="3686adb0-94ee-4c4c-ac45-56747ba58c08" providerId="ADAL" clId="{CCD59375-6C58-483C-B28F-F19E2E32A8C7}" dt="2019-01-30T13:42:30.362" v="8194" actId="478"/>
          <ac:spMkLst>
            <pc:docMk/>
            <pc:sldMk cId="2088702133" sldId="1976"/>
            <ac:spMk id="4" creationId="{94B2FC26-BCBF-4CF0-AB4D-5DC29E951708}"/>
          </ac:spMkLst>
        </pc:spChg>
        <pc:spChg chg="add mod">
          <ac:chgData name="Daniel Baker" userId="3686adb0-94ee-4c4c-ac45-56747ba58c08" providerId="ADAL" clId="{CCD59375-6C58-483C-B28F-F19E2E32A8C7}" dt="2019-01-30T13:43:35.433" v="8247" actId="14100"/>
          <ac:spMkLst>
            <pc:docMk/>
            <pc:sldMk cId="2088702133" sldId="1976"/>
            <ac:spMk id="5" creationId="{C19170F7-7956-47ED-8569-9FE310F6137D}"/>
          </ac:spMkLst>
        </pc:spChg>
        <pc:spChg chg="del mod">
          <ac:chgData name="Daniel Baker" userId="3686adb0-94ee-4c4c-ac45-56747ba58c08" providerId="ADAL" clId="{CCD59375-6C58-483C-B28F-F19E2E32A8C7}" dt="2019-01-30T13:43:53.124" v="8253" actId="478"/>
          <ac:spMkLst>
            <pc:docMk/>
            <pc:sldMk cId="2088702133" sldId="1976"/>
            <ac:spMk id="6" creationId="{71CBB136-5511-46A9-BDA9-747F97E9A4DF}"/>
          </ac:spMkLst>
        </pc:spChg>
        <pc:spChg chg="del mod">
          <ac:chgData name="Daniel Baker" userId="3686adb0-94ee-4c4c-ac45-56747ba58c08" providerId="ADAL" clId="{CCD59375-6C58-483C-B28F-F19E2E32A8C7}" dt="2019-01-30T13:43:16.616" v="8218" actId="478"/>
          <ac:spMkLst>
            <pc:docMk/>
            <pc:sldMk cId="2088702133" sldId="1976"/>
            <ac:spMk id="7" creationId="{772D5180-5E98-4780-A225-59A15326F967}"/>
          </ac:spMkLst>
        </pc:spChg>
        <pc:spChg chg="topLvl">
          <ac:chgData name="Daniel Baker" userId="3686adb0-94ee-4c4c-ac45-56747ba58c08" providerId="ADAL" clId="{CCD59375-6C58-483C-B28F-F19E2E32A8C7}" dt="2019-01-30T14:13:30.928" v="9053" actId="478"/>
          <ac:spMkLst>
            <pc:docMk/>
            <pc:sldMk cId="2088702133" sldId="1976"/>
            <ac:spMk id="10" creationId="{A8A8C338-7776-4054-B661-F80B50C2D3E0}"/>
          </ac:spMkLst>
        </pc:spChg>
        <pc:spChg chg="add mod">
          <ac:chgData name="Daniel Baker" userId="3686adb0-94ee-4c4c-ac45-56747ba58c08" providerId="ADAL" clId="{CCD59375-6C58-483C-B28F-F19E2E32A8C7}" dt="2019-01-30T13:42:47.557" v="8216" actId="20577"/>
          <ac:spMkLst>
            <pc:docMk/>
            <pc:sldMk cId="2088702133" sldId="1976"/>
            <ac:spMk id="12" creationId="{65597E93-D3F0-4A7D-9464-47ECFF9D22D0}"/>
          </ac:spMkLst>
        </pc:spChg>
        <pc:spChg chg="add mod">
          <ac:chgData name="Daniel Baker" userId="3686adb0-94ee-4c4c-ac45-56747ba58c08" providerId="ADAL" clId="{CCD59375-6C58-483C-B28F-F19E2E32A8C7}" dt="2019-01-30T16:11:22.359" v="9863" actId="113"/>
          <ac:spMkLst>
            <pc:docMk/>
            <pc:sldMk cId="2088702133" sldId="1976"/>
            <ac:spMk id="13" creationId="{C6BCCA17-D8F1-4A95-A13A-1DEAD434A64F}"/>
          </ac:spMkLst>
        </pc:spChg>
        <pc:grpChg chg="add del">
          <ac:chgData name="Daniel Baker" userId="3686adb0-94ee-4c4c-ac45-56747ba58c08" providerId="ADAL" clId="{CCD59375-6C58-483C-B28F-F19E2E32A8C7}" dt="2019-01-30T14:13:30.928" v="9053" actId="478"/>
          <ac:grpSpMkLst>
            <pc:docMk/>
            <pc:sldMk cId="2088702133" sldId="1976"/>
            <ac:grpSpMk id="9" creationId="{D799740F-3D10-4ED6-AF05-277FAF4FC9D0}"/>
          </ac:grpSpMkLst>
        </pc:grpChg>
        <pc:picChg chg="mod">
          <ac:chgData name="Daniel Baker" userId="3686adb0-94ee-4c4c-ac45-56747ba58c08" providerId="ADAL" clId="{CCD59375-6C58-483C-B28F-F19E2E32A8C7}" dt="2019-01-30T13:43:41.476" v="8250" actId="1076"/>
          <ac:picMkLst>
            <pc:docMk/>
            <pc:sldMk cId="2088702133" sldId="1976"/>
            <ac:picMk id="8" creationId="{57EBC4A5-0B51-4A04-8A99-3CAB50BC0499}"/>
          </ac:picMkLst>
        </pc:picChg>
        <pc:picChg chg="del topLvl">
          <ac:chgData name="Daniel Baker" userId="3686adb0-94ee-4c4c-ac45-56747ba58c08" providerId="ADAL" clId="{CCD59375-6C58-483C-B28F-F19E2E32A8C7}" dt="2019-01-30T14:13:30.928" v="9053" actId="478"/>
          <ac:picMkLst>
            <pc:docMk/>
            <pc:sldMk cId="2088702133" sldId="1976"/>
            <ac:picMk id="11" creationId="{DBCA16D2-37EE-4E2E-BB5F-6D1B1CBEADD8}"/>
          </ac:picMkLst>
        </pc:picChg>
        <pc:picChg chg="add">
          <ac:chgData name="Daniel Baker" userId="3686adb0-94ee-4c4c-ac45-56747ba58c08" providerId="ADAL" clId="{CCD59375-6C58-483C-B28F-F19E2E32A8C7}" dt="2019-01-30T14:13:31.375" v="9054"/>
          <ac:picMkLst>
            <pc:docMk/>
            <pc:sldMk cId="2088702133" sldId="1976"/>
            <ac:picMk id="14" creationId="{DE32DBD2-54E5-4666-AAEC-A8A477CB4DBF}"/>
          </ac:picMkLst>
        </pc:picChg>
      </pc:sldChg>
      <pc:sldChg chg="addSp delSp modSp modNotesTx">
        <pc:chgData name="Daniel Baker" userId="3686adb0-94ee-4c4c-ac45-56747ba58c08" providerId="ADAL" clId="{CCD59375-6C58-483C-B28F-F19E2E32A8C7}" dt="2019-01-30T16:11:03.330" v="9862" actId="113"/>
        <pc:sldMkLst>
          <pc:docMk/>
          <pc:sldMk cId="3533824355" sldId="1977"/>
        </pc:sldMkLst>
        <pc:spChg chg="del">
          <ac:chgData name="Daniel Baker" userId="3686adb0-94ee-4c4c-ac45-56747ba58c08" providerId="ADAL" clId="{CCD59375-6C58-483C-B28F-F19E2E32A8C7}" dt="2019-01-30T13:46:44.728" v="8437" actId="478"/>
          <ac:spMkLst>
            <pc:docMk/>
            <pc:sldMk cId="3533824355" sldId="1977"/>
            <ac:spMk id="2" creationId="{1FF74ED2-7C0F-4A3B-99ED-148A0B1F1B8C}"/>
          </ac:spMkLst>
        </pc:spChg>
        <pc:spChg chg="add del mod">
          <ac:chgData name="Daniel Baker" userId="3686adb0-94ee-4c4c-ac45-56747ba58c08" providerId="ADAL" clId="{CCD59375-6C58-483C-B28F-F19E2E32A8C7}" dt="2019-01-30T13:46:46.747" v="8438" actId="478"/>
          <ac:spMkLst>
            <pc:docMk/>
            <pc:sldMk cId="3533824355" sldId="1977"/>
            <ac:spMk id="4" creationId="{E20FBEE5-A87B-4831-879E-FCAD851576B7}"/>
          </ac:spMkLst>
        </pc:spChg>
        <pc:spChg chg="add mod">
          <ac:chgData name="Daniel Baker" userId="3686adb0-94ee-4c4c-ac45-56747ba58c08" providerId="ADAL" clId="{CCD59375-6C58-483C-B28F-F19E2E32A8C7}" dt="2019-01-30T16:10:59.816" v="9860" actId="113"/>
          <ac:spMkLst>
            <pc:docMk/>
            <pc:sldMk cId="3533824355" sldId="1977"/>
            <ac:spMk id="5" creationId="{7D250DA4-5EBF-4CF9-9874-5966E5440E5C}"/>
          </ac:spMkLst>
        </pc:spChg>
        <pc:spChg chg="topLvl">
          <ac:chgData name="Daniel Baker" userId="3686adb0-94ee-4c4c-ac45-56747ba58c08" providerId="ADAL" clId="{CCD59375-6C58-483C-B28F-F19E2E32A8C7}" dt="2019-01-30T14:13:39.172" v="9055" actId="478"/>
          <ac:spMkLst>
            <pc:docMk/>
            <pc:sldMk cId="3533824355" sldId="1977"/>
            <ac:spMk id="7" creationId="{472EAC2B-18D8-4B98-BBC7-D5C322EAE0AA}"/>
          </ac:spMkLst>
        </pc:spChg>
        <pc:spChg chg="del mod">
          <ac:chgData name="Daniel Baker" userId="3686adb0-94ee-4c4c-ac45-56747ba58c08" providerId="ADAL" clId="{CCD59375-6C58-483C-B28F-F19E2E32A8C7}" dt="2019-01-30T13:47:12.076" v="8450" actId="478"/>
          <ac:spMkLst>
            <pc:docMk/>
            <pc:sldMk cId="3533824355" sldId="1977"/>
            <ac:spMk id="8" creationId="{429FC363-ABA7-492E-BDA0-6E8D562AB423}"/>
          </ac:spMkLst>
        </pc:spChg>
        <pc:spChg chg="add mod">
          <ac:chgData name="Daniel Baker" userId="3686adb0-94ee-4c4c-ac45-56747ba58c08" providerId="ADAL" clId="{CCD59375-6C58-483C-B28F-F19E2E32A8C7}" dt="2019-01-30T13:47:04.015" v="8448" actId="20577"/>
          <ac:spMkLst>
            <pc:docMk/>
            <pc:sldMk cId="3533824355" sldId="1977"/>
            <ac:spMk id="10" creationId="{DB12C78D-D9D4-41FD-BC53-B528BCB3B2FB}"/>
          </ac:spMkLst>
        </pc:spChg>
        <pc:spChg chg="add mod">
          <ac:chgData name="Daniel Baker" userId="3686adb0-94ee-4c4c-ac45-56747ba58c08" providerId="ADAL" clId="{CCD59375-6C58-483C-B28F-F19E2E32A8C7}" dt="2019-01-30T16:10:57.073" v="9859" actId="113"/>
          <ac:spMkLst>
            <pc:docMk/>
            <pc:sldMk cId="3533824355" sldId="1977"/>
            <ac:spMk id="11" creationId="{4842D1A6-4E6C-4C83-BBC7-44DAB19002F0}"/>
          </ac:spMkLst>
        </pc:spChg>
        <pc:spChg chg="add del">
          <ac:chgData name="Daniel Baker" userId="3686adb0-94ee-4c4c-ac45-56747ba58c08" providerId="ADAL" clId="{CCD59375-6C58-483C-B28F-F19E2E32A8C7}" dt="2019-01-30T13:49:43.365" v="8557"/>
          <ac:spMkLst>
            <pc:docMk/>
            <pc:sldMk cId="3533824355" sldId="1977"/>
            <ac:spMk id="12" creationId="{4172DDF3-BE9F-4657-82E5-6EFCF28AB7A8}"/>
          </ac:spMkLst>
        </pc:spChg>
        <pc:spChg chg="add mod">
          <ac:chgData name="Daniel Baker" userId="3686adb0-94ee-4c4c-ac45-56747ba58c08" providerId="ADAL" clId="{CCD59375-6C58-483C-B28F-F19E2E32A8C7}" dt="2019-01-30T16:11:03.330" v="9862" actId="113"/>
          <ac:spMkLst>
            <pc:docMk/>
            <pc:sldMk cId="3533824355" sldId="1977"/>
            <ac:spMk id="13" creationId="{1E5516B2-0AAD-44F9-9145-37EFE565B800}"/>
          </ac:spMkLst>
        </pc:spChg>
        <pc:grpChg chg="add del">
          <ac:chgData name="Daniel Baker" userId="3686adb0-94ee-4c4c-ac45-56747ba58c08" providerId="ADAL" clId="{CCD59375-6C58-483C-B28F-F19E2E32A8C7}" dt="2019-01-30T14:13:39.172" v="9055" actId="478"/>
          <ac:grpSpMkLst>
            <pc:docMk/>
            <pc:sldMk cId="3533824355" sldId="1977"/>
            <ac:grpSpMk id="6" creationId="{191E000A-7319-476E-9C1F-423C63B71AE5}"/>
          </ac:grpSpMkLst>
        </pc:grpChg>
        <pc:picChg chg="del topLvl">
          <ac:chgData name="Daniel Baker" userId="3686adb0-94ee-4c4c-ac45-56747ba58c08" providerId="ADAL" clId="{CCD59375-6C58-483C-B28F-F19E2E32A8C7}" dt="2019-01-30T14:13:39.172" v="9055" actId="478"/>
          <ac:picMkLst>
            <pc:docMk/>
            <pc:sldMk cId="3533824355" sldId="1977"/>
            <ac:picMk id="9" creationId="{29B66821-D871-4326-BD4D-D78ED9E44441}"/>
          </ac:picMkLst>
        </pc:picChg>
        <pc:picChg chg="add">
          <ac:chgData name="Daniel Baker" userId="3686adb0-94ee-4c4c-ac45-56747ba58c08" providerId="ADAL" clId="{CCD59375-6C58-483C-B28F-F19E2E32A8C7}" dt="2019-01-30T14:13:39.606" v="9056"/>
          <ac:picMkLst>
            <pc:docMk/>
            <pc:sldMk cId="3533824355" sldId="1977"/>
            <ac:picMk id="14" creationId="{ADDED410-6978-4D19-A047-DC701CFD4A84}"/>
          </ac:picMkLst>
        </pc:picChg>
      </pc:sldChg>
      <pc:sldChg chg="modSp del">
        <pc:chgData name="Daniel Baker" userId="3686adb0-94ee-4c4c-ac45-56747ba58c08" providerId="ADAL" clId="{CCD59375-6C58-483C-B28F-F19E2E32A8C7}" dt="2019-01-30T13:51:16.603" v="8639" actId="2696"/>
        <pc:sldMkLst>
          <pc:docMk/>
          <pc:sldMk cId="1957473309" sldId="1979"/>
        </pc:sldMkLst>
        <pc:spChg chg="mod">
          <ac:chgData name="Daniel Baker" userId="3686adb0-94ee-4c4c-ac45-56747ba58c08" providerId="ADAL" clId="{CCD59375-6C58-483C-B28F-F19E2E32A8C7}" dt="2019-01-30T13:49:38.242" v="8555"/>
          <ac:spMkLst>
            <pc:docMk/>
            <pc:sldMk cId="1957473309" sldId="1979"/>
            <ac:spMk id="8" creationId="{429FC363-ABA7-492E-BDA0-6E8D562AB423}"/>
          </ac:spMkLst>
        </pc:spChg>
      </pc:sldChg>
      <pc:sldChg chg="del">
        <pc:chgData name="Daniel Baker" userId="3686adb0-94ee-4c4c-ac45-56747ba58c08" providerId="ADAL" clId="{CCD59375-6C58-483C-B28F-F19E2E32A8C7}" dt="2019-01-30T13:51:29.988" v="8640" actId="2696"/>
        <pc:sldMkLst>
          <pc:docMk/>
          <pc:sldMk cId="1908536281" sldId="1980"/>
        </pc:sldMkLst>
      </pc:sldChg>
      <pc:sldChg chg="addSp delSp modSp">
        <pc:chgData name="Daniel Baker" userId="3686adb0-94ee-4c4c-ac45-56747ba58c08" providerId="ADAL" clId="{CCD59375-6C58-483C-B28F-F19E2E32A8C7}" dt="2019-01-30T14:13:44.674" v="9058"/>
        <pc:sldMkLst>
          <pc:docMk/>
          <pc:sldMk cId="2774661974" sldId="1981"/>
        </pc:sldMkLst>
        <pc:spChg chg="del">
          <ac:chgData name="Daniel Baker" userId="3686adb0-94ee-4c4c-ac45-56747ba58c08" providerId="ADAL" clId="{CCD59375-6C58-483C-B28F-F19E2E32A8C7}" dt="2019-01-30T13:51:51.320" v="8641" actId="478"/>
          <ac:spMkLst>
            <pc:docMk/>
            <pc:sldMk cId="2774661974" sldId="1981"/>
            <ac:spMk id="2" creationId="{1FF74ED2-7C0F-4A3B-99ED-148A0B1F1B8C}"/>
          </ac:spMkLst>
        </pc:spChg>
        <pc:spChg chg="del">
          <ac:chgData name="Daniel Baker" userId="3686adb0-94ee-4c4c-ac45-56747ba58c08" providerId="ADAL" clId="{CCD59375-6C58-483C-B28F-F19E2E32A8C7}" dt="2019-01-30T13:52:58.217" v="8674" actId="478"/>
          <ac:spMkLst>
            <pc:docMk/>
            <pc:sldMk cId="2774661974" sldId="1981"/>
            <ac:spMk id="3" creationId="{D5F441AD-60D1-4C98-BB47-C9F6A636C485}"/>
          </ac:spMkLst>
        </pc:spChg>
        <pc:spChg chg="add del mod">
          <ac:chgData name="Daniel Baker" userId="3686adb0-94ee-4c4c-ac45-56747ba58c08" providerId="ADAL" clId="{CCD59375-6C58-483C-B28F-F19E2E32A8C7}" dt="2019-01-30T13:51:53.387" v="8642" actId="478"/>
          <ac:spMkLst>
            <pc:docMk/>
            <pc:sldMk cId="2774661974" sldId="1981"/>
            <ac:spMk id="6" creationId="{DB987306-A7CE-4C14-83BB-78540CCAAD70}"/>
          </ac:spMkLst>
        </pc:spChg>
        <pc:spChg chg="del mod">
          <ac:chgData name="Daniel Baker" userId="3686adb0-94ee-4c4c-ac45-56747ba58c08" providerId="ADAL" clId="{CCD59375-6C58-483C-B28F-F19E2E32A8C7}" dt="2019-01-30T13:53:12.974" v="8679" actId="478"/>
          <ac:spMkLst>
            <pc:docMk/>
            <pc:sldMk cId="2774661974" sldId="1981"/>
            <ac:spMk id="7" creationId="{772D5180-5E98-4780-A225-59A15326F967}"/>
          </ac:spMkLst>
        </pc:spChg>
        <pc:spChg chg="topLvl">
          <ac:chgData name="Daniel Baker" userId="3686adb0-94ee-4c4c-ac45-56747ba58c08" providerId="ADAL" clId="{CCD59375-6C58-483C-B28F-F19E2E32A8C7}" dt="2019-01-30T14:13:44.202" v="9057" actId="478"/>
          <ac:spMkLst>
            <pc:docMk/>
            <pc:sldMk cId="2774661974" sldId="1981"/>
            <ac:spMk id="9" creationId="{64B6E96F-0A8F-44F1-BF3F-DB2D2BC4F04F}"/>
          </ac:spMkLst>
        </pc:spChg>
        <pc:spChg chg="add mod">
          <ac:chgData name="Daniel Baker" userId="3686adb0-94ee-4c4c-ac45-56747ba58c08" providerId="ADAL" clId="{CCD59375-6C58-483C-B28F-F19E2E32A8C7}" dt="2019-01-30T13:52:14.659" v="8673" actId="20577"/>
          <ac:spMkLst>
            <pc:docMk/>
            <pc:sldMk cId="2774661974" sldId="1981"/>
            <ac:spMk id="11" creationId="{CD01B41F-AD63-4E5A-8216-97E5B8FAB533}"/>
          </ac:spMkLst>
        </pc:spChg>
        <pc:spChg chg="add del mod">
          <ac:chgData name="Daniel Baker" userId="3686adb0-94ee-4c4c-ac45-56747ba58c08" providerId="ADAL" clId="{CCD59375-6C58-483C-B28F-F19E2E32A8C7}" dt="2019-01-30T13:53:01.650" v="8675" actId="478"/>
          <ac:spMkLst>
            <pc:docMk/>
            <pc:sldMk cId="2774661974" sldId="1981"/>
            <ac:spMk id="13" creationId="{E4527418-8848-44E8-ADBA-9E9A23EC63E3}"/>
          </ac:spMkLst>
        </pc:spChg>
        <pc:spChg chg="add mod">
          <ac:chgData name="Daniel Baker" userId="3686adb0-94ee-4c4c-ac45-56747ba58c08" providerId="ADAL" clId="{CCD59375-6C58-483C-B28F-F19E2E32A8C7}" dt="2019-01-30T13:55:16.874" v="8779" actId="12"/>
          <ac:spMkLst>
            <pc:docMk/>
            <pc:sldMk cId="2774661974" sldId="1981"/>
            <ac:spMk id="14" creationId="{BBC66BFB-2F93-44AD-9012-0ACF01A106A4}"/>
          </ac:spMkLst>
        </pc:spChg>
        <pc:grpChg chg="add del">
          <ac:chgData name="Daniel Baker" userId="3686adb0-94ee-4c4c-ac45-56747ba58c08" providerId="ADAL" clId="{CCD59375-6C58-483C-B28F-F19E2E32A8C7}" dt="2019-01-30T14:13:44.202" v="9057" actId="478"/>
          <ac:grpSpMkLst>
            <pc:docMk/>
            <pc:sldMk cId="2774661974" sldId="1981"/>
            <ac:grpSpMk id="8" creationId="{453C1754-AEE4-4850-A1A5-5941E5D7E98A}"/>
          </ac:grpSpMkLst>
        </pc:grpChg>
        <pc:picChg chg="mod">
          <ac:chgData name="Daniel Baker" userId="3686adb0-94ee-4c4c-ac45-56747ba58c08" providerId="ADAL" clId="{CCD59375-6C58-483C-B28F-F19E2E32A8C7}" dt="2019-01-30T13:55:23.946" v="8780" actId="14100"/>
          <ac:picMkLst>
            <pc:docMk/>
            <pc:sldMk cId="2774661974" sldId="1981"/>
            <ac:picMk id="5" creationId="{6B5154FE-5C6F-496F-A70C-198D03377E5C}"/>
          </ac:picMkLst>
        </pc:picChg>
        <pc:picChg chg="del topLvl">
          <ac:chgData name="Daniel Baker" userId="3686adb0-94ee-4c4c-ac45-56747ba58c08" providerId="ADAL" clId="{CCD59375-6C58-483C-B28F-F19E2E32A8C7}" dt="2019-01-30T14:13:44.202" v="9057" actId="478"/>
          <ac:picMkLst>
            <pc:docMk/>
            <pc:sldMk cId="2774661974" sldId="1981"/>
            <ac:picMk id="10" creationId="{99020DDE-FC44-4F60-A5D1-6D716C9AD33A}"/>
          </ac:picMkLst>
        </pc:picChg>
        <pc:picChg chg="add">
          <ac:chgData name="Daniel Baker" userId="3686adb0-94ee-4c4c-ac45-56747ba58c08" providerId="ADAL" clId="{CCD59375-6C58-483C-B28F-F19E2E32A8C7}" dt="2019-01-30T14:13:44.674" v="9058"/>
          <ac:picMkLst>
            <pc:docMk/>
            <pc:sldMk cId="2774661974" sldId="1981"/>
            <ac:picMk id="15" creationId="{F4B06D12-182B-41E7-9EB1-9A442CBA5495}"/>
          </ac:picMkLst>
        </pc:picChg>
      </pc:sldChg>
      <pc:sldChg chg="modSp del">
        <pc:chgData name="Daniel Baker" userId="3686adb0-94ee-4c4c-ac45-56747ba58c08" providerId="ADAL" clId="{CCD59375-6C58-483C-B28F-F19E2E32A8C7}" dt="2019-01-30T13:53:41.871" v="8686" actId="2696"/>
        <pc:sldMkLst>
          <pc:docMk/>
          <pc:sldMk cId="2842458788" sldId="1982"/>
        </pc:sldMkLst>
        <pc:spChg chg="mod">
          <ac:chgData name="Daniel Baker" userId="3686adb0-94ee-4c4c-ac45-56747ba58c08" providerId="ADAL" clId="{CCD59375-6C58-483C-B28F-F19E2E32A8C7}" dt="2019-01-30T13:53:32.590" v="8682"/>
          <ac:spMkLst>
            <pc:docMk/>
            <pc:sldMk cId="2842458788" sldId="1982"/>
            <ac:spMk id="3" creationId="{D5F441AD-60D1-4C98-BB47-C9F6A636C485}"/>
          </ac:spMkLst>
        </pc:spChg>
      </pc:sldChg>
      <pc:sldChg chg="del">
        <pc:chgData name="Daniel Baker" userId="3686adb0-94ee-4c4c-ac45-56747ba58c08" providerId="ADAL" clId="{CCD59375-6C58-483C-B28F-F19E2E32A8C7}" dt="2019-01-30T13:55:47.202" v="8782" actId="2696"/>
        <pc:sldMkLst>
          <pc:docMk/>
          <pc:sldMk cId="4236733389" sldId="1983"/>
        </pc:sldMkLst>
      </pc:sldChg>
      <pc:sldChg chg="del">
        <pc:chgData name="Daniel Baker" userId="3686adb0-94ee-4c4c-ac45-56747ba58c08" providerId="ADAL" clId="{CCD59375-6C58-483C-B28F-F19E2E32A8C7}" dt="2019-01-30T13:55:40.251" v="8781" actId="2696"/>
        <pc:sldMkLst>
          <pc:docMk/>
          <pc:sldMk cId="3099177949" sldId="1984"/>
        </pc:sldMkLst>
      </pc:sldChg>
      <pc:sldChg chg="modSp del">
        <pc:chgData name="Daniel Baker" userId="3686adb0-94ee-4c4c-ac45-56747ba58c08" providerId="ADAL" clId="{CCD59375-6C58-483C-B28F-F19E2E32A8C7}" dt="2019-01-30T13:57:21.166" v="8802" actId="2696"/>
        <pc:sldMkLst>
          <pc:docMk/>
          <pc:sldMk cId="3310503044" sldId="1985"/>
        </pc:sldMkLst>
        <pc:spChg chg="mod">
          <ac:chgData name="Daniel Baker" userId="3686adb0-94ee-4c4c-ac45-56747ba58c08" providerId="ADAL" clId="{CCD59375-6C58-483C-B28F-F19E2E32A8C7}" dt="2019-01-30T13:56:42.923" v="8794" actId="27636"/>
          <ac:spMkLst>
            <pc:docMk/>
            <pc:sldMk cId="3310503044" sldId="1985"/>
            <ac:spMk id="4" creationId="{42C693BD-471D-406A-8020-2757E6CA2092}"/>
          </ac:spMkLst>
        </pc:spChg>
      </pc:sldChg>
      <pc:sldChg chg="addSp delSp modSp modNotesTx">
        <pc:chgData name="Daniel Baker" userId="3686adb0-94ee-4c4c-ac45-56747ba58c08" providerId="ADAL" clId="{CCD59375-6C58-483C-B28F-F19E2E32A8C7}" dt="2019-01-30T14:13:54.877" v="9062"/>
        <pc:sldMkLst>
          <pc:docMk/>
          <pc:sldMk cId="3292781699" sldId="1986"/>
        </pc:sldMkLst>
        <pc:spChg chg="del mod">
          <ac:chgData name="Daniel Baker" userId="3686adb0-94ee-4c4c-ac45-56747ba58c08" providerId="ADAL" clId="{CCD59375-6C58-483C-B28F-F19E2E32A8C7}" dt="2019-01-30T13:57:52.677" v="8809" actId="478"/>
          <ac:spMkLst>
            <pc:docMk/>
            <pc:sldMk cId="3292781699" sldId="1986"/>
            <ac:spMk id="2" creationId="{1FF74ED2-7C0F-4A3B-99ED-148A0B1F1B8C}"/>
          </ac:spMkLst>
        </pc:spChg>
        <pc:spChg chg="del mod">
          <ac:chgData name="Daniel Baker" userId="3686adb0-94ee-4c4c-ac45-56747ba58c08" providerId="ADAL" clId="{CCD59375-6C58-483C-B28F-F19E2E32A8C7}" dt="2019-01-30T13:58:21.672" v="8829" actId="478"/>
          <ac:spMkLst>
            <pc:docMk/>
            <pc:sldMk cId="3292781699" sldId="1986"/>
            <ac:spMk id="3" creationId="{D5F441AD-60D1-4C98-BB47-C9F6A636C485}"/>
          </ac:spMkLst>
        </pc:spChg>
        <pc:spChg chg="add del mod">
          <ac:chgData name="Daniel Baker" userId="3686adb0-94ee-4c4c-ac45-56747ba58c08" providerId="ADAL" clId="{CCD59375-6C58-483C-B28F-F19E2E32A8C7}" dt="2019-01-30T13:57:54.354" v="8810" actId="478"/>
          <ac:spMkLst>
            <pc:docMk/>
            <pc:sldMk cId="3292781699" sldId="1986"/>
            <ac:spMk id="5" creationId="{9FB9961F-72D8-4472-AF4D-F5F41CE57CB0}"/>
          </ac:spMkLst>
        </pc:spChg>
        <pc:spChg chg="topLvl">
          <ac:chgData name="Daniel Baker" userId="3686adb0-94ee-4c4c-ac45-56747ba58c08" providerId="ADAL" clId="{CCD59375-6C58-483C-B28F-F19E2E32A8C7}" dt="2019-01-30T14:13:54.477" v="9061" actId="478"/>
          <ac:spMkLst>
            <pc:docMk/>
            <pc:sldMk cId="3292781699" sldId="1986"/>
            <ac:spMk id="7" creationId="{4A8287AE-0598-4F94-A00B-8F379EBE43AD}"/>
          </ac:spMkLst>
        </pc:spChg>
        <pc:spChg chg="add mod">
          <ac:chgData name="Daniel Baker" userId="3686adb0-94ee-4c4c-ac45-56747ba58c08" providerId="ADAL" clId="{CCD59375-6C58-483C-B28F-F19E2E32A8C7}" dt="2019-01-30T13:58:12.360" v="8827" actId="20577"/>
          <ac:spMkLst>
            <pc:docMk/>
            <pc:sldMk cId="3292781699" sldId="1986"/>
            <ac:spMk id="9" creationId="{3526F8CE-DA41-4A99-9575-2D66AA0FAE4C}"/>
          </ac:spMkLst>
        </pc:spChg>
        <pc:spChg chg="add mod">
          <ac:chgData name="Daniel Baker" userId="3686adb0-94ee-4c4c-ac45-56747ba58c08" providerId="ADAL" clId="{CCD59375-6C58-483C-B28F-F19E2E32A8C7}" dt="2019-01-30T14:00:12.584" v="8876" actId="12"/>
          <ac:spMkLst>
            <pc:docMk/>
            <pc:sldMk cId="3292781699" sldId="1986"/>
            <ac:spMk id="10" creationId="{0F5DFCD0-A0CE-4DEA-A0C9-8EBE71CE036D}"/>
          </ac:spMkLst>
        </pc:spChg>
        <pc:spChg chg="add mod">
          <ac:chgData name="Daniel Baker" userId="3686adb0-94ee-4c4c-ac45-56747ba58c08" providerId="ADAL" clId="{CCD59375-6C58-483C-B28F-F19E2E32A8C7}" dt="2019-01-30T14:01:39.104" v="8883" actId="113"/>
          <ac:spMkLst>
            <pc:docMk/>
            <pc:sldMk cId="3292781699" sldId="1986"/>
            <ac:spMk id="11" creationId="{A9DA9F8A-438B-4BFD-9F28-08030EED75A6}"/>
          </ac:spMkLst>
        </pc:spChg>
        <pc:grpChg chg="add del">
          <ac:chgData name="Daniel Baker" userId="3686adb0-94ee-4c4c-ac45-56747ba58c08" providerId="ADAL" clId="{CCD59375-6C58-483C-B28F-F19E2E32A8C7}" dt="2019-01-30T14:13:54.477" v="9061" actId="478"/>
          <ac:grpSpMkLst>
            <pc:docMk/>
            <pc:sldMk cId="3292781699" sldId="1986"/>
            <ac:grpSpMk id="6" creationId="{39A6882D-905C-4E46-BBC0-7DFBF6E83E0E}"/>
          </ac:grpSpMkLst>
        </pc:grpChg>
        <pc:picChg chg="del topLvl">
          <ac:chgData name="Daniel Baker" userId="3686adb0-94ee-4c4c-ac45-56747ba58c08" providerId="ADAL" clId="{CCD59375-6C58-483C-B28F-F19E2E32A8C7}" dt="2019-01-30T14:13:54.477" v="9061" actId="478"/>
          <ac:picMkLst>
            <pc:docMk/>
            <pc:sldMk cId="3292781699" sldId="1986"/>
            <ac:picMk id="8" creationId="{5E9E21E1-7731-4ECA-9CEA-F8E985C7F207}"/>
          </ac:picMkLst>
        </pc:picChg>
        <pc:picChg chg="add">
          <ac:chgData name="Daniel Baker" userId="3686adb0-94ee-4c4c-ac45-56747ba58c08" providerId="ADAL" clId="{CCD59375-6C58-483C-B28F-F19E2E32A8C7}" dt="2019-01-30T14:13:54.877" v="9062"/>
          <ac:picMkLst>
            <pc:docMk/>
            <pc:sldMk cId="3292781699" sldId="1986"/>
            <ac:picMk id="12" creationId="{22C58924-77D1-4F86-9088-8E6F8360AB0B}"/>
          </ac:picMkLst>
        </pc:picChg>
      </pc:sldChg>
      <pc:sldChg chg="del">
        <pc:chgData name="Daniel Baker" userId="3686adb0-94ee-4c4c-ac45-56747ba58c08" providerId="ADAL" clId="{CCD59375-6C58-483C-B28F-F19E2E32A8C7}" dt="2019-01-30T14:01:46.192" v="8884" actId="2696"/>
        <pc:sldMkLst>
          <pc:docMk/>
          <pc:sldMk cId="2138184985" sldId="1987"/>
        </pc:sldMkLst>
      </pc:sldChg>
      <pc:sldChg chg="addSp delSp modSp">
        <pc:chgData name="Daniel Baker" userId="3686adb0-94ee-4c4c-ac45-56747ba58c08" providerId="ADAL" clId="{CCD59375-6C58-483C-B28F-F19E2E32A8C7}" dt="2019-01-30T14:14:01.483" v="9064"/>
        <pc:sldMkLst>
          <pc:docMk/>
          <pc:sldMk cId="2369983542" sldId="1988"/>
        </pc:sldMkLst>
        <pc:spChg chg="del mod">
          <ac:chgData name="Daniel Baker" userId="3686adb0-94ee-4c4c-ac45-56747ba58c08" providerId="ADAL" clId="{CCD59375-6C58-483C-B28F-F19E2E32A8C7}" dt="2019-01-30T14:02:27.739" v="8908" actId="478"/>
          <ac:spMkLst>
            <pc:docMk/>
            <pc:sldMk cId="2369983542" sldId="1988"/>
            <ac:spMk id="2" creationId="{1FF74ED2-7C0F-4A3B-99ED-148A0B1F1B8C}"/>
          </ac:spMkLst>
        </pc:spChg>
        <pc:spChg chg="add del mod">
          <ac:chgData name="Daniel Baker" userId="3686adb0-94ee-4c4c-ac45-56747ba58c08" providerId="ADAL" clId="{CCD59375-6C58-483C-B28F-F19E2E32A8C7}" dt="2019-01-30T14:02:34.562" v="8909" actId="478"/>
          <ac:spMkLst>
            <pc:docMk/>
            <pc:sldMk cId="2369983542" sldId="1988"/>
            <ac:spMk id="4" creationId="{9A1B6088-3BA3-4E11-91FF-E53CFB87F087}"/>
          </ac:spMkLst>
        </pc:spChg>
        <pc:spChg chg="del mod">
          <ac:chgData name="Daniel Baker" userId="3686adb0-94ee-4c4c-ac45-56747ba58c08" providerId="ADAL" clId="{CCD59375-6C58-483C-B28F-F19E2E32A8C7}" dt="2019-01-30T14:02:42.725" v="8911" actId="478"/>
          <ac:spMkLst>
            <pc:docMk/>
            <pc:sldMk cId="2369983542" sldId="1988"/>
            <ac:spMk id="7" creationId="{772D5180-5E98-4780-A225-59A15326F967}"/>
          </ac:spMkLst>
        </pc:spChg>
        <pc:spChg chg="topLvl">
          <ac:chgData name="Daniel Baker" userId="3686adb0-94ee-4c4c-ac45-56747ba58c08" providerId="ADAL" clId="{CCD59375-6C58-483C-B28F-F19E2E32A8C7}" dt="2019-01-30T14:14:01.058" v="9063" actId="478"/>
          <ac:spMkLst>
            <pc:docMk/>
            <pc:sldMk cId="2369983542" sldId="1988"/>
            <ac:spMk id="8" creationId="{2629A9B6-1EAB-48EC-8195-8E6E1E516202}"/>
          </ac:spMkLst>
        </pc:spChg>
        <pc:spChg chg="add mod">
          <ac:chgData name="Daniel Baker" userId="3686adb0-94ee-4c4c-ac45-56747ba58c08" providerId="ADAL" clId="{CCD59375-6C58-483C-B28F-F19E2E32A8C7}" dt="2019-01-30T14:02:23.540" v="8907" actId="20577"/>
          <ac:spMkLst>
            <pc:docMk/>
            <pc:sldMk cId="2369983542" sldId="1988"/>
            <ac:spMk id="10" creationId="{3FC80793-2CC0-4CAF-AF81-9AC8F71B0831}"/>
          </ac:spMkLst>
        </pc:spChg>
        <pc:spChg chg="add mod">
          <ac:chgData name="Daniel Baker" userId="3686adb0-94ee-4c4c-ac45-56747ba58c08" providerId="ADAL" clId="{CCD59375-6C58-483C-B28F-F19E2E32A8C7}" dt="2019-01-30T14:04:40.812" v="8947" actId="14100"/>
          <ac:spMkLst>
            <pc:docMk/>
            <pc:sldMk cId="2369983542" sldId="1988"/>
            <ac:spMk id="11" creationId="{794CAD92-CE39-42CF-B778-97EB1667EB75}"/>
          </ac:spMkLst>
        </pc:spChg>
        <pc:grpChg chg="add del">
          <ac:chgData name="Daniel Baker" userId="3686adb0-94ee-4c4c-ac45-56747ba58c08" providerId="ADAL" clId="{CCD59375-6C58-483C-B28F-F19E2E32A8C7}" dt="2019-01-30T14:14:01.058" v="9063" actId="478"/>
          <ac:grpSpMkLst>
            <pc:docMk/>
            <pc:sldMk cId="2369983542" sldId="1988"/>
            <ac:grpSpMk id="6" creationId="{7704C2F2-A832-4F24-8BE5-18B4608D8F5A}"/>
          </ac:grpSpMkLst>
        </pc:grpChg>
        <pc:picChg chg="del">
          <ac:chgData name="Daniel Baker" userId="3686adb0-94ee-4c4c-ac45-56747ba58c08" providerId="ADAL" clId="{CCD59375-6C58-483C-B28F-F19E2E32A8C7}" dt="2019-01-30T14:01:56.916" v="8885" actId="478"/>
          <ac:picMkLst>
            <pc:docMk/>
            <pc:sldMk cId="2369983542" sldId="1988"/>
            <ac:picMk id="5" creationId="{5313F12B-7569-4AFB-A7A3-1E7E4B21D978}"/>
          </ac:picMkLst>
        </pc:picChg>
        <pc:picChg chg="del topLvl">
          <ac:chgData name="Daniel Baker" userId="3686adb0-94ee-4c4c-ac45-56747ba58c08" providerId="ADAL" clId="{CCD59375-6C58-483C-B28F-F19E2E32A8C7}" dt="2019-01-30T14:14:01.058" v="9063" actId="478"/>
          <ac:picMkLst>
            <pc:docMk/>
            <pc:sldMk cId="2369983542" sldId="1988"/>
            <ac:picMk id="9" creationId="{F445BE29-BF14-470E-9240-A31AD81FFB3A}"/>
          </ac:picMkLst>
        </pc:picChg>
        <pc:picChg chg="add">
          <ac:chgData name="Daniel Baker" userId="3686adb0-94ee-4c4c-ac45-56747ba58c08" providerId="ADAL" clId="{CCD59375-6C58-483C-B28F-F19E2E32A8C7}" dt="2019-01-30T14:14:01.483" v="9064"/>
          <ac:picMkLst>
            <pc:docMk/>
            <pc:sldMk cId="2369983542" sldId="1988"/>
            <ac:picMk id="12" creationId="{EE0F4D1B-441B-4B76-8E22-D58B522F9E6F}"/>
          </ac:picMkLst>
        </pc:picChg>
      </pc:sldChg>
      <pc:sldChg chg="del">
        <pc:chgData name="Daniel Baker" userId="3686adb0-94ee-4c4c-ac45-56747ba58c08" providerId="ADAL" clId="{CCD59375-6C58-483C-B28F-F19E2E32A8C7}" dt="2019-01-30T14:04:46.481" v="8948" actId="2696"/>
        <pc:sldMkLst>
          <pc:docMk/>
          <pc:sldMk cId="444249893" sldId="1989"/>
        </pc:sldMkLst>
      </pc:sldChg>
      <pc:sldChg chg="addSp delSp modSp">
        <pc:chgData name="Daniel Baker" userId="3686adb0-94ee-4c4c-ac45-56747ba58c08" providerId="ADAL" clId="{CCD59375-6C58-483C-B28F-F19E2E32A8C7}" dt="2019-01-31T09:18:39.589" v="10243" actId="1076"/>
        <pc:sldMkLst>
          <pc:docMk/>
          <pc:sldMk cId="2480811776" sldId="1991"/>
        </pc:sldMkLst>
        <pc:spChg chg="del">
          <ac:chgData name="Daniel Baker" userId="3686adb0-94ee-4c4c-ac45-56747ba58c08" providerId="ADAL" clId="{CCD59375-6C58-483C-B28F-F19E2E32A8C7}" dt="2019-01-28T10:11:17.830" v="79" actId="478"/>
          <ac:spMkLst>
            <pc:docMk/>
            <pc:sldMk cId="2480811776" sldId="1991"/>
            <ac:spMk id="3" creationId="{D3A84E69-1CE2-444D-AFCE-E8D719FDB945}"/>
          </ac:spMkLst>
        </pc:spChg>
        <pc:spChg chg="del">
          <ac:chgData name="Daniel Baker" userId="3686adb0-94ee-4c4c-ac45-56747ba58c08" providerId="ADAL" clId="{CCD59375-6C58-483C-B28F-F19E2E32A8C7}" dt="2019-01-28T10:12:36.737" v="107" actId="478"/>
          <ac:spMkLst>
            <pc:docMk/>
            <pc:sldMk cId="2480811776" sldId="1991"/>
            <ac:spMk id="6" creationId="{3832B3B4-7EC3-46F6-88D7-A08C5F13A7ED}"/>
          </ac:spMkLst>
        </pc:spChg>
        <pc:spChg chg="add mod">
          <ac:chgData name="Daniel Baker" userId="3686adb0-94ee-4c4c-ac45-56747ba58c08" providerId="ADAL" clId="{CCD59375-6C58-483C-B28F-F19E2E32A8C7}" dt="2019-01-31T09:18:39.589" v="10243" actId="1076"/>
          <ac:spMkLst>
            <pc:docMk/>
            <pc:sldMk cId="2480811776" sldId="1991"/>
            <ac:spMk id="7" creationId="{451D5118-FE0E-4919-A1C2-708A037A97BF}"/>
          </ac:spMkLst>
        </pc:spChg>
        <pc:spChg chg="add del mod">
          <ac:chgData name="Daniel Baker" userId="3686adb0-94ee-4c4c-ac45-56747ba58c08" providerId="ADAL" clId="{CCD59375-6C58-483C-B28F-F19E2E32A8C7}" dt="2019-01-28T10:11:21.856" v="80" actId="478"/>
          <ac:spMkLst>
            <pc:docMk/>
            <pc:sldMk cId="2480811776" sldId="1991"/>
            <ac:spMk id="7" creationId="{F2DD028A-1C4C-4505-A78E-DA18D7909628}"/>
          </ac:spMkLst>
        </pc:spChg>
        <pc:spChg chg="add mod">
          <ac:chgData name="Daniel Baker" userId="3686adb0-94ee-4c4c-ac45-56747ba58c08" providerId="ADAL" clId="{CCD59375-6C58-483C-B28F-F19E2E32A8C7}" dt="2019-01-28T10:12:00.970" v="105" actId="20577"/>
          <ac:spMkLst>
            <pc:docMk/>
            <pc:sldMk cId="2480811776" sldId="1991"/>
            <ac:spMk id="10" creationId="{554F2104-474B-44A9-9B9E-D80811E4379E}"/>
          </ac:spMkLst>
        </pc:spChg>
        <pc:graphicFrameChg chg="add del mod">
          <ac:chgData name="Daniel Baker" userId="3686adb0-94ee-4c4c-ac45-56747ba58c08" providerId="ADAL" clId="{CCD59375-6C58-483C-B28F-F19E2E32A8C7}" dt="2019-01-28T10:11:34.550" v="84"/>
          <ac:graphicFrameMkLst>
            <pc:docMk/>
            <pc:sldMk cId="2480811776" sldId="1991"/>
            <ac:graphicFrameMk id="8" creationId="{5B12C55C-1638-40C4-9E13-E0BA5E90A6F6}"/>
          </ac:graphicFrameMkLst>
        </pc:graphicFrameChg>
        <pc:picChg chg="del">
          <ac:chgData name="Daniel Baker" userId="3686adb0-94ee-4c4c-ac45-56747ba58c08" providerId="ADAL" clId="{CCD59375-6C58-483C-B28F-F19E2E32A8C7}" dt="2019-01-30T14:08:15.251" v="8960" actId="478"/>
          <ac:picMkLst>
            <pc:docMk/>
            <pc:sldMk cId="2480811776" sldId="1991"/>
            <ac:picMk id="5" creationId="{BE61F96B-7D3C-480F-8BFF-EF0B52508247}"/>
          </ac:picMkLst>
        </pc:picChg>
        <pc:picChg chg="add mod">
          <ac:chgData name="Daniel Baker" userId="3686adb0-94ee-4c4c-ac45-56747ba58c08" providerId="ADAL" clId="{CCD59375-6C58-483C-B28F-F19E2E32A8C7}" dt="2019-01-30T14:08:28.680" v="8963" actId="1076"/>
          <ac:picMkLst>
            <pc:docMk/>
            <pc:sldMk cId="2480811776" sldId="1991"/>
            <ac:picMk id="6" creationId="{F50E180F-BD76-457B-9EB5-701D96981AB3}"/>
          </ac:picMkLst>
        </pc:picChg>
        <pc:picChg chg="add del mod">
          <ac:chgData name="Daniel Baker" userId="3686adb0-94ee-4c4c-ac45-56747ba58c08" providerId="ADAL" clId="{CCD59375-6C58-483C-B28F-F19E2E32A8C7}" dt="2019-01-31T09:18:08.438" v="10241" actId="478"/>
          <ac:picMkLst>
            <pc:docMk/>
            <pc:sldMk cId="2480811776" sldId="1991"/>
            <ac:picMk id="9" creationId="{355E9319-84A7-4353-AC25-E0FCE308A186}"/>
          </ac:picMkLst>
        </pc:picChg>
        <pc:picChg chg="add del mod">
          <ac:chgData name="Daniel Baker" userId="3686adb0-94ee-4c4c-ac45-56747ba58c08" providerId="ADAL" clId="{CCD59375-6C58-483C-B28F-F19E2E32A8C7}" dt="2019-01-28T10:15:56.746" v="157" actId="478"/>
          <ac:picMkLst>
            <pc:docMk/>
            <pc:sldMk cId="2480811776" sldId="1991"/>
            <ac:picMk id="11" creationId="{D11D6A01-6C8A-47E5-95D5-9448C48966DB}"/>
          </ac:picMkLst>
        </pc:picChg>
      </pc:sldChg>
      <pc:sldChg chg="addSp delSp modSp add">
        <pc:chgData name="Daniel Baker" userId="3686adb0-94ee-4c4c-ac45-56747ba58c08" providerId="ADAL" clId="{CCD59375-6C58-483C-B28F-F19E2E32A8C7}" dt="2019-01-31T10:14:54.774" v="10406" actId="113"/>
        <pc:sldMkLst>
          <pc:docMk/>
          <pc:sldMk cId="2659205281" sldId="1992"/>
        </pc:sldMkLst>
        <pc:spChg chg="add mod">
          <ac:chgData name="Daniel Baker" userId="3686adb0-94ee-4c4c-ac45-56747ba58c08" providerId="ADAL" clId="{CCD59375-6C58-483C-B28F-F19E2E32A8C7}" dt="2019-01-31T10:14:52.093" v="10405" actId="113"/>
          <ac:spMkLst>
            <pc:docMk/>
            <pc:sldMk cId="2659205281" sldId="1992"/>
            <ac:spMk id="2" creationId="{45005A32-4326-4772-BAB0-B65F71B78FBE}"/>
          </ac:spMkLst>
        </pc:spChg>
        <pc:spChg chg="add mod">
          <ac:chgData name="Daniel Baker" userId="3686adb0-94ee-4c4c-ac45-56747ba58c08" providerId="ADAL" clId="{CCD59375-6C58-483C-B28F-F19E2E32A8C7}" dt="2019-01-31T10:14:54.774" v="10406" actId="113"/>
          <ac:spMkLst>
            <pc:docMk/>
            <pc:sldMk cId="2659205281" sldId="1992"/>
            <ac:spMk id="3" creationId="{1C07A1EF-7285-40F9-B25A-C6A20C7DA1A3}"/>
          </ac:spMkLst>
        </pc:spChg>
        <pc:spChg chg="add del">
          <ac:chgData name="Daniel Baker" userId="3686adb0-94ee-4c4c-ac45-56747ba58c08" providerId="ADAL" clId="{CCD59375-6C58-483C-B28F-F19E2E32A8C7}" dt="2019-01-28T13:06:09.652" v="2784"/>
          <ac:spMkLst>
            <pc:docMk/>
            <pc:sldMk cId="2659205281" sldId="1992"/>
            <ac:spMk id="4" creationId="{E6BA9A68-0C9A-4134-9281-4146CC4BC5A6}"/>
          </ac:spMkLst>
        </pc:spChg>
        <pc:spChg chg="topLvl">
          <ac:chgData name="Daniel Baker" userId="3686adb0-94ee-4c4c-ac45-56747ba58c08" providerId="ADAL" clId="{CCD59375-6C58-483C-B28F-F19E2E32A8C7}" dt="2019-01-30T14:11:07.230" v="9002" actId="478"/>
          <ac:spMkLst>
            <pc:docMk/>
            <pc:sldMk cId="2659205281" sldId="1992"/>
            <ac:spMk id="10" creationId="{48652928-AE9A-4CE8-AD24-DAFC1C8A6D92}"/>
          </ac:spMkLst>
        </pc:spChg>
        <pc:spChg chg="del">
          <ac:chgData name="Daniel Baker" userId="3686adb0-94ee-4c4c-ac45-56747ba58c08" providerId="ADAL" clId="{CCD59375-6C58-483C-B28F-F19E2E32A8C7}" dt="2019-01-28T13:00:34.982" v="2581" actId="478"/>
          <ac:spMkLst>
            <pc:docMk/>
            <pc:sldMk cId="2659205281" sldId="1992"/>
            <ac:spMk id="14" creationId="{697DDFF3-3F48-4370-AB99-C0B61F4BAC13}"/>
          </ac:spMkLst>
        </pc:spChg>
        <pc:grpChg chg="del">
          <ac:chgData name="Daniel Baker" userId="3686adb0-94ee-4c4c-ac45-56747ba58c08" providerId="ADAL" clId="{CCD59375-6C58-483C-B28F-F19E2E32A8C7}" dt="2019-01-30T14:11:07.230" v="9002" actId="478"/>
          <ac:grpSpMkLst>
            <pc:docMk/>
            <pc:sldMk cId="2659205281" sldId="1992"/>
            <ac:grpSpMk id="9" creationId="{D77B5DC5-7D36-4672-8CF3-80F648B25E83}"/>
          </ac:grpSpMkLst>
        </pc:grpChg>
        <pc:picChg chg="del">
          <ac:chgData name="Daniel Baker" userId="3686adb0-94ee-4c4c-ac45-56747ba58c08" providerId="ADAL" clId="{CCD59375-6C58-483C-B28F-F19E2E32A8C7}" dt="2019-01-28T13:00:29.747" v="2580" actId="478"/>
          <ac:picMkLst>
            <pc:docMk/>
            <pc:sldMk cId="2659205281" sldId="1992"/>
            <ac:picMk id="8" creationId="{E18D16DD-69E0-40D5-8DF4-2B2DC6BF5B3B}"/>
          </ac:picMkLst>
        </pc:picChg>
        <pc:picChg chg="del topLvl">
          <ac:chgData name="Daniel Baker" userId="3686adb0-94ee-4c4c-ac45-56747ba58c08" providerId="ADAL" clId="{CCD59375-6C58-483C-B28F-F19E2E32A8C7}" dt="2019-01-30T14:11:07.230" v="9002" actId="478"/>
          <ac:picMkLst>
            <pc:docMk/>
            <pc:sldMk cId="2659205281" sldId="1992"/>
            <ac:picMk id="11" creationId="{B09B9786-5B74-48AD-8886-9BED217E2C18}"/>
          </ac:picMkLst>
        </pc:picChg>
        <pc:picChg chg="add mod">
          <ac:chgData name="Daniel Baker" userId="3686adb0-94ee-4c4c-ac45-56747ba58c08" providerId="ADAL" clId="{CCD59375-6C58-483C-B28F-F19E2E32A8C7}" dt="2019-01-28T13:04:16.417" v="2623" actId="1076"/>
          <ac:picMkLst>
            <pc:docMk/>
            <pc:sldMk cId="2659205281" sldId="1992"/>
            <ac:picMk id="13" creationId="{AF28EEC9-5B96-4D39-9305-1795D674187C}"/>
          </ac:picMkLst>
        </pc:picChg>
        <pc:picChg chg="add">
          <ac:chgData name="Daniel Baker" userId="3686adb0-94ee-4c4c-ac45-56747ba58c08" providerId="ADAL" clId="{CCD59375-6C58-483C-B28F-F19E2E32A8C7}" dt="2019-01-30T14:11:08.713" v="9003"/>
          <ac:picMkLst>
            <pc:docMk/>
            <pc:sldMk cId="2659205281" sldId="1992"/>
            <ac:picMk id="14" creationId="{A5696F14-86ED-4951-BBA6-0FD822B6B0B7}"/>
          </ac:picMkLst>
        </pc:picChg>
        <pc:picChg chg="add mod">
          <ac:chgData name="Daniel Baker" userId="3686adb0-94ee-4c4c-ac45-56747ba58c08" providerId="ADAL" clId="{CCD59375-6C58-483C-B28F-F19E2E32A8C7}" dt="2019-01-28T13:04:40.336" v="2627" actId="1076"/>
          <ac:picMkLst>
            <pc:docMk/>
            <pc:sldMk cId="2659205281" sldId="1992"/>
            <ac:picMk id="15" creationId="{DA0E415B-9B0A-4BB6-9651-345650386E90}"/>
          </ac:picMkLst>
        </pc:picChg>
        <pc:picChg chg="add mod">
          <ac:chgData name="Daniel Baker" userId="3686adb0-94ee-4c4c-ac45-56747ba58c08" providerId="ADAL" clId="{CCD59375-6C58-483C-B28F-F19E2E32A8C7}" dt="2019-01-28T13:06:58.609" v="2795" actId="1076"/>
          <ac:picMkLst>
            <pc:docMk/>
            <pc:sldMk cId="2659205281" sldId="1992"/>
            <ac:picMk id="16" creationId="{1389EC48-B1DF-44E2-A233-AA47A9B09CEB}"/>
          </ac:picMkLst>
        </pc:picChg>
        <pc:picChg chg="add mod">
          <ac:chgData name="Daniel Baker" userId="3686adb0-94ee-4c4c-ac45-56747ba58c08" providerId="ADAL" clId="{CCD59375-6C58-483C-B28F-F19E2E32A8C7}" dt="2019-01-28T13:06:56.533" v="2794" actId="1076"/>
          <ac:picMkLst>
            <pc:docMk/>
            <pc:sldMk cId="2659205281" sldId="1992"/>
            <ac:picMk id="17" creationId="{C5B02A7C-86EE-4A27-BDBF-D5AD3FD83E1A}"/>
          </ac:picMkLst>
        </pc:picChg>
        <pc:picChg chg="add mod">
          <ac:chgData name="Daniel Baker" userId="3686adb0-94ee-4c4c-ac45-56747ba58c08" providerId="ADAL" clId="{CCD59375-6C58-483C-B28F-F19E2E32A8C7}" dt="2019-01-28T13:11:16.783" v="2805" actId="1076"/>
          <ac:picMkLst>
            <pc:docMk/>
            <pc:sldMk cId="2659205281" sldId="1992"/>
            <ac:picMk id="18" creationId="{7D5C5379-6425-4D1F-B9B5-D53871DF2028}"/>
          </ac:picMkLst>
        </pc:picChg>
        <pc:picChg chg="add mod">
          <ac:chgData name="Daniel Baker" userId="3686adb0-94ee-4c4c-ac45-56747ba58c08" providerId="ADAL" clId="{CCD59375-6C58-483C-B28F-F19E2E32A8C7}" dt="2019-01-28T13:07:31.940" v="2802" actId="1076"/>
          <ac:picMkLst>
            <pc:docMk/>
            <pc:sldMk cId="2659205281" sldId="1992"/>
            <ac:picMk id="19" creationId="{547E6024-2289-45B4-A315-F8B38551E3F9}"/>
          </ac:picMkLst>
        </pc:picChg>
      </pc:sldChg>
      <pc:sldChg chg="addSp delSp modSp add">
        <pc:chgData name="Daniel Baker" userId="3686adb0-94ee-4c4c-ac45-56747ba58c08" providerId="ADAL" clId="{CCD59375-6C58-483C-B28F-F19E2E32A8C7}" dt="2019-01-31T10:17:49.191" v="10435" actId="113"/>
        <pc:sldMkLst>
          <pc:docMk/>
          <pc:sldMk cId="2747793432" sldId="1993"/>
        </pc:sldMkLst>
        <pc:spChg chg="del">
          <ac:chgData name="Daniel Baker" userId="3686adb0-94ee-4c4c-ac45-56747ba58c08" providerId="ADAL" clId="{CCD59375-6C58-483C-B28F-F19E2E32A8C7}" dt="2019-01-28T13:12:51.107" v="2824" actId="478"/>
          <ac:spMkLst>
            <pc:docMk/>
            <pc:sldMk cId="2747793432" sldId="1993"/>
            <ac:spMk id="2" creationId="{45005A32-4326-4772-BAB0-B65F71B78FBE}"/>
          </ac:spMkLst>
        </pc:spChg>
        <pc:spChg chg="del">
          <ac:chgData name="Daniel Baker" userId="3686adb0-94ee-4c4c-ac45-56747ba58c08" providerId="ADAL" clId="{CCD59375-6C58-483C-B28F-F19E2E32A8C7}" dt="2019-01-28T13:12:51.107" v="2824" actId="478"/>
          <ac:spMkLst>
            <pc:docMk/>
            <pc:sldMk cId="2747793432" sldId="1993"/>
            <ac:spMk id="3" creationId="{1C07A1EF-7285-40F9-B25A-C6A20C7DA1A3}"/>
          </ac:spMkLst>
        </pc:spChg>
        <pc:spChg chg="add mod">
          <ac:chgData name="Daniel Baker" userId="3686adb0-94ee-4c4c-ac45-56747ba58c08" providerId="ADAL" clId="{CCD59375-6C58-483C-B28F-F19E2E32A8C7}" dt="2019-01-31T10:17:49.191" v="10435" actId="113"/>
          <ac:spMkLst>
            <pc:docMk/>
            <pc:sldMk cId="2747793432" sldId="1993"/>
            <ac:spMk id="4" creationId="{4898B203-5C5B-4D87-84CE-623E824FFAFA}"/>
          </ac:spMkLst>
        </pc:spChg>
        <pc:spChg chg="topLvl">
          <ac:chgData name="Daniel Baker" userId="3686adb0-94ee-4c4c-ac45-56747ba58c08" providerId="ADAL" clId="{CCD59375-6C58-483C-B28F-F19E2E32A8C7}" dt="2019-01-30T14:11:14.138" v="9004" actId="478"/>
          <ac:spMkLst>
            <pc:docMk/>
            <pc:sldMk cId="2747793432" sldId="1993"/>
            <ac:spMk id="10" creationId="{48652928-AE9A-4CE8-AD24-DAFC1C8A6D92}"/>
          </ac:spMkLst>
        </pc:spChg>
        <pc:spChg chg="mod">
          <ac:chgData name="Daniel Baker" userId="3686adb0-94ee-4c4c-ac45-56747ba58c08" providerId="ADAL" clId="{CCD59375-6C58-483C-B28F-F19E2E32A8C7}" dt="2019-01-28T13:12:46.374" v="2823" actId="20577"/>
          <ac:spMkLst>
            <pc:docMk/>
            <pc:sldMk cId="2747793432" sldId="1993"/>
            <ac:spMk id="12" creationId="{36527941-56EB-4B7E-ADE4-01B14B81F877}"/>
          </ac:spMkLst>
        </pc:spChg>
        <pc:grpChg chg="del">
          <ac:chgData name="Daniel Baker" userId="3686adb0-94ee-4c4c-ac45-56747ba58c08" providerId="ADAL" clId="{CCD59375-6C58-483C-B28F-F19E2E32A8C7}" dt="2019-01-30T14:11:14.138" v="9004" actId="478"/>
          <ac:grpSpMkLst>
            <pc:docMk/>
            <pc:sldMk cId="2747793432" sldId="1993"/>
            <ac:grpSpMk id="9" creationId="{D77B5DC5-7D36-4672-8CF3-80F648B25E83}"/>
          </ac:grpSpMkLst>
        </pc:grpChg>
        <pc:picChg chg="del topLvl">
          <ac:chgData name="Daniel Baker" userId="3686adb0-94ee-4c4c-ac45-56747ba58c08" providerId="ADAL" clId="{CCD59375-6C58-483C-B28F-F19E2E32A8C7}" dt="2019-01-30T14:11:14.138" v="9004" actId="478"/>
          <ac:picMkLst>
            <pc:docMk/>
            <pc:sldMk cId="2747793432" sldId="1993"/>
            <ac:picMk id="11" creationId="{B09B9786-5B74-48AD-8886-9BED217E2C18}"/>
          </ac:picMkLst>
        </pc:picChg>
        <pc:picChg chg="add">
          <ac:chgData name="Daniel Baker" userId="3686adb0-94ee-4c4c-ac45-56747ba58c08" providerId="ADAL" clId="{CCD59375-6C58-483C-B28F-F19E2E32A8C7}" dt="2019-01-30T14:11:14.585" v="9005"/>
          <ac:picMkLst>
            <pc:docMk/>
            <pc:sldMk cId="2747793432" sldId="1993"/>
            <ac:picMk id="13" creationId="{0197E3A2-609B-4D6C-8735-AC0CDA86979B}"/>
          </ac:picMkLst>
        </pc:picChg>
        <pc:picChg chg="del">
          <ac:chgData name="Daniel Baker" userId="3686adb0-94ee-4c4c-ac45-56747ba58c08" providerId="ADAL" clId="{CCD59375-6C58-483C-B28F-F19E2E32A8C7}" dt="2019-01-28T13:12:51.107" v="2824" actId="478"/>
          <ac:picMkLst>
            <pc:docMk/>
            <pc:sldMk cId="2747793432" sldId="1993"/>
            <ac:picMk id="13" creationId="{AF28EEC9-5B96-4D39-9305-1795D674187C}"/>
          </ac:picMkLst>
        </pc:picChg>
        <pc:picChg chg="del">
          <ac:chgData name="Daniel Baker" userId="3686adb0-94ee-4c4c-ac45-56747ba58c08" providerId="ADAL" clId="{CCD59375-6C58-483C-B28F-F19E2E32A8C7}" dt="2019-01-28T13:12:51.107" v="2824" actId="478"/>
          <ac:picMkLst>
            <pc:docMk/>
            <pc:sldMk cId="2747793432" sldId="1993"/>
            <ac:picMk id="15" creationId="{DA0E415B-9B0A-4BB6-9651-345650386E90}"/>
          </ac:picMkLst>
        </pc:picChg>
        <pc:picChg chg="del">
          <ac:chgData name="Daniel Baker" userId="3686adb0-94ee-4c4c-ac45-56747ba58c08" providerId="ADAL" clId="{CCD59375-6C58-483C-B28F-F19E2E32A8C7}" dt="2019-01-28T13:12:51.107" v="2824" actId="478"/>
          <ac:picMkLst>
            <pc:docMk/>
            <pc:sldMk cId="2747793432" sldId="1993"/>
            <ac:picMk id="16" creationId="{1389EC48-B1DF-44E2-A233-AA47A9B09CEB}"/>
          </ac:picMkLst>
        </pc:picChg>
        <pc:picChg chg="del">
          <ac:chgData name="Daniel Baker" userId="3686adb0-94ee-4c4c-ac45-56747ba58c08" providerId="ADAL" clId="{CCD59375-6C58-483C-B28F-F19E2E32A8C7}" dt="2019-01-28T13:12:51.107" v="2824" actId="478"/>
          <ac:picMkLst>
            <pc:docMk/>
            <pc:sldMk cId="2747793432" sldId="1993"/>
            <ac:picMk id="17" creationId="{C5B02A7C-86EE-4A27-BDBF-D5AD3FD83E1A}"/>
          </ac:picMkLst>
        </pc:picChg>
        <pc:picChg chg="del">
          <ac:chgData name="Daniel Baker" userId="3686adb0-94ee-4c4c-ac45-56747ba58c08" providerId="ADAL" clId="{CCD59375-6C58-483C-B28F-F19E2E32A8C7}" dt="2019-01-28T13:12:51.107" v="2824" actId="478"/>
          <ac:picMkLst>
            <pc:docMk/>
            <pc:sldMk cId="2747793432" sldId="1993"/>
            <ac:picMk id="18" creationId="{7D5C5379-6425-4D1F-B9B5-D53871DF2028}"/>
          </ac:picMkLst>
        </pc:picChg>
        <pc:picChg chg="del">
          <ac:chgData name="Daniel Baker" userId="3686adb0-94ee-4c4c-ac45-56747ba58c08" providerId="ADAL" clId="{CCD59375-6C58-483C-B28F-F19E2E32A8C7}" dt="2019-01-28T13:12:51.107" v="2824" actId="478"/>
          <ac:picMkLst>
            <pc:docMk/>
            <pc:sldMk cId="2747793432" sldId="1993"/>
            <ac:picMk id="19" creationId="{547E6024-2289-45B4-A315-F8B38551E3F9}"/>
          </ac:picMkLst>
        </pc:picChg>
        <pc:picChg chg="add mod">
          <ac:chgData name="Daniel Baker" userId="3686adb0-94ee-4c4c-ac45-56747ba58c08" providerId="ADAL" clId="{CCD59375-6C58-483C-B28F-F19E2E32A8C7}" dt="2019-01-28T13:19:38.734" v="3170" actId="1076"/>
          <ac:picMkLst>
            <pc:docMk/>
            <pc:sldMk cId="2747793432" sldId="1993"/>
            <ac:picMk id="20" creationId="{298C5C70-7C7E-4836-A492-48504B36F6EB}"/>
          </ac:picMkLst>
        </pc:picChg>
        <pc:picChg chg="add mod">
          <ac:chgData name="Daniel Baker" userId="3686adb0-94ee-4c4c-ac45-56747ba58c08" providerId="ADAL" clId="{CCD59375-6C58-483C-B28F-F19E2E32A8C7}" dt="2019-01-28T13:19:34.314" v="3169" actId="1076"/>
          <ac:picMkLst>
            <pc:docMk/>
            <pc:sldMk cId="2747793432" sldId="1993"/>
            <ac:picMk id="21" creationId="{4D4BED2B-D907-430F-B167-310A0A0C9683}"/>
          </ac:picMkLst>
        </pc:picChg>
        <pc:picChg chg="add mod">
          <ac:chgData name="Daniel Baker" userId="3686adb0-94ee-4c4c-ac45-56747ba58c08" providerId="ADAL" clId="{CCD59375-6C58-483C-B28F-F19E2E32A8C7}" dt="2019-01-28T13:19:22.585" v="3168" actId="1076"/>
          <ac:picMkLst>
            <pc:docMk/>
            <pc:sldMk cId="2747793432" sldId="1993"/>
            <ac:picMk id="22" creationId="{BD4999FF-A0E1-4967-A979-846AAE0D0877}"/>
          </ac:picMkLst>
        </pc:picChg>
        <pc:picChg chg="add mod">
          <ac:chgData name="Daniel Baker" userId="3686adb0-94ee-4c4c-ac45-56747ba58c08" providerId="ADAL" clId="{CCD59375-6C58-483C-B28F-F19E2E32A8C7}" dt="2019-01-28T13:19:44.232" v="3171" actId="1076"/>
          <ac:picMkLst>
            <pc:docMk/>
            <pc:sldMk cId="2747793432" sldId="1993"/>
            <ac:picMk id="23" creationId="{3D0DA7CE-54E0-4647-85A9-52EE354C95ED}"/>
          </ac:picMkLst>
        </pc:picChg>
        <pc:picChg chg="add mod">
          <ac:chgData name="Daniel Baker" userId="3686adb0-94ee-4c4c-ac45-56747ba58c08" providerId="ADAL" clId="{CCD59375-6C58-483C-B28F-F19E2E32A8C7}" dt="2019-01-28T13:19:50.221" v="3172" actId="1076"/>
          <ac:picMkLst>
            <pc:docMk/>
            <pc:sldMk cId="2747793432" sldId="1993"/>
            <ac:picMk id="24" creationId="{6CB55C88-02E7-49FE-B426-18D16DE47140}"/>
          </ac:picMkLst>
        </pc:picChg>
      </pc:sldChg>
      <pc:sldChg chg="addSp delSp modSp add">
        <pc:chgData name="Daniel Baker" userId="3686adb0-94ee-4c4c-ac45-56747ba58c08" providerId="ADAL" clId="{CCD59375-6C58-483C-B28F-F19E2E32A8C7}" dt="2019-01-30T14:11:22.188" v="9007"/>
        <pc:sldMkLst>
          <pc:docMk/>
          <pc:sldMk cId="243133080" sldId="1994"/>
        </pc:sldMkLst>
        <pc:spChg chg="add mod">
          <ac:chgData name="Daniel Baker" userId="3686adb0-94ee-4c4c-ac45-56747ba58c08" providerId="ADAL" clId="{CCD59375-6C58-483C-B28F-F19E2E32A8C7}" dt="2019-01-28T13:23:32.464" v="3219" actId="14100"/>
          <ac:spMkLst>
            <pc:docMk/>
            <pc:sldMk cId="243133080" sldId="1994"/>
            <ac:spMk id="2" creationId="{0199326D-1DCE-4780-8DBE-27228F8FE922}"/>
          </ac:spMkLst>
        </pc:spChg>
        <pc:spChg chg="add mod">
          <ac:chgData name="Daniel Baker" userId="3686adb0-94ee-4c4c-ac45-56747ba58c08" providerId="ADAL" clId="{CCD59375-6C58-483C-B28F-F19E2E32A8C7}" dt="2019-01-28T13:26:48.665" v="3568" actId="20577"/>
          <ac:spMkLst>
            <pc:docMk/>
            <pc:sldMk cId="243133080" sldId="1994"/>
            <ac:spMk id="3" creationId="{A578F8B4-5FDF-404D-90E8-A5AE48785072}"/>
          </ac:spMkLst>
        </pc:spChg>
        <pc:spChg chg="del">
          <ac:chgData name="Daniel Baker" userId="3686adb0-94ee-4c4c-ac45-56747ba58c08" providerId="ADAL" clId="{CCD59375-6C58-483C-B28F-F19E2E32A8C7}" dt="2019-01-28T13:21:36.944" v="3193" actId="478"/>
          <ac:spMkLst>
            <pc:docMk/>
            <pc:sldMk cId="243133080" sldId="1994"/>
            <ac:spMk id="4" creationId="{4898B203-5C5B-4D87-84CE-623E824FFAFA}"/>
          </ac:spMkLst>
        </pc:spChg>
        <pc:spChg chg="topLvl">
          <ac:chgData name="Daniel Baker" userId="3686adb0-94ee-4c4c-ac45-56747ba58c08" providerId="ADAL" clId="{CCD59375-6C58-483C-B28F-F19E2E32A8C7}" dt="2019-01-30T14:11:21.633" v="9006" actId="478"/>
          <ac:spMkLst>
            <pc:docMk/>
            <pc:sldMk cId="243133080" sldId="1994"/>
            <ac:spMk id="10" creationId="{48652928-AE9A-4CE8-AD24-DAFC1C8A6D92}"/>
          </ac:spMkLst>
        </pc:spChg>
        <pc:spChg chg="mod">
          <ac:chgData name="Daniel Baker" userId="3686adb0-94ee-4c4c-ac45-56747ba58c08" providerId="ADAL" clId="{CCD59375-6C58-483C-B28F-F19E2E32A8C7}" dt="2019-01-28T13:21:56.234" v="3197" actId="20577"/>
          <ac:spMkLst>
            <pc:docMk/>
            <pc:sldMk cId="243133080" sldId="1994"/>
            <ac:spMk id="12" creationId="{36527941-56EB-4B7E-ADE4-01B14B81F877}"/>
          </ac:spMkLst>
        </pc:spChg>
        <pc:grpChg chg="del">
          <ac:chgData name="Daniel Baker" userId="3686adb0-94ee-4c4c-ac45-56747ba58c08" providerId="ADAL" clId="{CCD59375-6C58-483C-B28F-F19E2E32A8C7}" dt="2019-01-30T14:11:21.633" v="9006" actId="478"/>
          <ac:grpSpMkLst>
            <pc:docMk/>
            <pc:sldMk cId="243133080" sldId="1994"/>
            <ac:grpSpMk id="9" creationId="{D77B5DC5-7D36-4672-8CF3-80F648B25E83}"/>
          </ac:grpSpMkLst>
        </pc:grpChg>
        <pc:picChg chg="del topLvl">
          <ac:chgData name="Daniel Baker" userId="3686adb0-94ee-4c4c-ac45-56747ba58c08" providerId="ADAL" clId="{CCD59375-6C58-483C-B28F-F19E2E32A8C7}" dt="2019-01-30T14:11:21.633" v="9006" actId="478"/>
          <ac:picMkLst>
            <pc:docMk/>
            <pc:sldMk cId="243133080" sldId="1994"/>
            <ac:picMk id="11" creationId="{B09B9786-5B74-48AD-8886-9BED217E2C18}"/>
          </ac:picMkLst>
        </pc:picChg>
        <pc:picChg chg="add mod">
          <ac:chgData name="Daniel Baker" userId="3686adb0-94ee-4c4c-ac45-56747ba58c08" providerId="ADAL" clId="{CCD59375-6C58-483C-B28F-F19E2E32A8C7}" dt="2019-01-28T13:24:08.079" v="3226" actId="1076"/>
          <ac:picMkLst>
            <pc:docMk/>
            <pc:sldMk cId="243133080" sldId="1994"/>
            <ac:picMk id="13" creationId="{E75E4221-3A31-438E-8891-B784CC4E9B71}"/>
          </ac:picMkLst>
        </pc:picChg>
        <pc:picChg chg="add mod">
          <ac:chgData name="Daniel Baker" userId="3686adb0-94ee-4c4c-ac45-56747ba58c08" providerId="ADAL" clId="{CCD59375-6C58-483C-B28F-F19E2E32A8C7}" dt="2019-01-28T13:24:15.622" v="3227" actId="1076"/>
          <ac:picMkLst>
            <pc:docMk/>
            <pc:sldMk cId="243133080" sldId="1994"/>
            <ac:picMk id="14" creationId="{EA124174-A346-4BDF-888B-83B2D4306B31}"/>
          </ac:picMkLst>
        </pc:picChg>
        <pc:picChg chg="add mod">
          <ac:chgData name="Daniel Baker" userId="3686adb0-94ee-4c4c-ac45-56747ba58c08" providerId="ADAL" clId="{CCD59375-6C58-483C-B28F-F19E2E32A8C7}" dt="2019-01-28T13:24:20.278" v="3228" actId="1076"/>
          <ac:picMkLst>
            <pc:docMk/>
            <pc:sldMk cId="243133080" sldId="1994"/>
            <ac:picMk id="15" creationId="{59F05D70-97EB-41C5-A65D-CF2C4FB4FD43}"/>
          </ac:picMkLst>
        </pc:picChg>
        <pc:picChg chg="add mod">
          <ac:chgData name="Daniel Baker" userId="3686adb0-94ee-4c4c-ac45-56747ba58c08" providerId="ADAL" clId="{CCD59375-6C58-483C-B28F-F19E2E32A8C7}" dt="2019-01-28T13:24:30.863" v="3230" actId="1076"/>
          <ac:picMkLst>
            <pc:docMk/>
            <pc:sldMk cId="243133080" sldId="1994"/>
            <ac:picMk id="16" creationId="{39243057-F398-4046-9A52-BBBE2F4BDFE5}"/>
          </ac:picMkLst>
        </pc:picChg>
        <pc:picChg chg="add">
          <ac:chgData name="Daniel Baker" userId="3686adb0-94ee-4c4c-ac45-56747ba58c08" providerId="ADAL" clId="{CCD59375-6C58-483C-B28F-F19E2E32A8C7}" dt="2019-01-30T14:11:22.188" v="9007"/>
          <ac:picMkLst>
            <pc:docMk/>
            <pc:sldMk cId="243133080" sldId="1994"/>
            <ac:picMk id="17" creationId="{824D8CCB-8541-4BB9-B63D-580F74FE5E9B}"/>
          </ac:picMkLst>
        </pc:picChg>
        <pc:picChg chg="add mod">
          <ac:chgData name="Daniel Baker" userId="3686adb0-94ee-4c4c-ac45-56747ba58c08" providerId="ADAL" clId="{CCD59375-6C58-483C-B28F-F19E2E32A8C7}" dt="2019-01-28T13:27:19.600" v="3574" actId="1076"/>
          <ac:picMkLst>
            <pc:docMk/>
            <pc:sldMk cId="243133080" sldId="1994"/>
            <ac:picMk id="18" creationId="{1CBEE6F6-0BF2-492F-B5E9-393FC526202D}"/>
          </ac:picMkLst>
        </pc:picChg>
        <pc:picChg chg="add mod">
          <ac:chgData name="Daniel Baker" userId="3686adb0-94ee-4c4c-ac45-56747ba58c08" providerId="ADAL" clId="{CCD59375-6C58-483C-B28F-F19E2E32A8C7}" dt="2019-01-28T13:27:23.563" v="3575" actId="1076"/>
          <ac:picMkLst>
            <pc:docMk/>
            <pc:sldMk cId="243133080" sldId="1994"/>
            <ac:picMk id="19" creationId="{6991E0E9-9861-42DF-9EB6-7EBB54EDC5D8}"/>
          </ac:picMkLst>
        </pc:picChg>
        <pc:picChg chg="del">
          <ac:chgData name="Daniel Baker" userId="3686adb0-94ee-4c4c-ac45-56747ba58c08" providerId="ADAL" clId="{CCD59375-6C58-483C-B28F-F19E2E32A8C7}" dt="2019-01-28T13:21:36.944" v="3193" actId="478"/>
          <ac:picMkLst>
            <pc:docMk/>
            <pc:sldMk cId="243133080" sldId="1994"/>
            <ac:picMk id="20" creationId="{298C5C70-7C7E-4836-A492-48504B36F6EB}"/>
          </ac:picMkLst>
        </pc:picChg>
        <pc:picChg chg="del">
          <ac:chgData name="Daniel Baker" userId="3686adb0-94ee-4c4c-ac45-56747ba58c08" providerId="ADAL" clId="{CCD59375-6C58-483C-B28F-F19E2E32A8C7}" dt="2019-01-28T13:21:36.944" v="3193" actId="478"/>
          <ac:picMkLst>
            <pc:docMk/>
            <pc:sldMk cId="243133080" sldId="1994"/>
            <ac:picMk id="21" creationId="{4D4BED2B-D907-430F-B167-310A0A0C9683}"/>
          </ac:picMkLst>
        </pc:picChg>
        <pc:picChg chg="del">
          <ac:chgData name="Daniel Baker" userId="3686adb0-94ee-4c4c-ac45-56747ba58c08" providerId="ADAL" clId="{CCD59375-6C58-483C-B28F-F19E2E32A8C7}" dt="2019-01-28T13:21:36.944" v="3193" actId="478"/>
          <ac:picMkLst>
            <pc:docMk/>
            <pc:sldMk cId="243133080" sldId="1994"/>
            <ac:picMk id="22" creationId="{BD4999FF-A0E1-4967-A979-846AAE0D0877}"/>
          </ac:picMkLst>
        </pc:picChg>
        <pc:picChg chg="del">
          <ac:chgData name="Daniel Baker" userId="3686adb0-94ee-4c4c-ac45-56747ba58c08" providerId="ADAL" clId="{CCD59375-6C58-483C-B28F-F19E2E32A8C7}" dt="2019-01-28T13:21:36.944" v="3193" actId="478"/>
          <ac:picMkLst>
            <pc:docMk/>
            <pc:sldMk cId="243133080" sldId="1994"/>
            <ac:picMk id="23" creationId="{3D0DA7CE-54E0-4647-85A9-52EE354C95ED}"/>
          </ac:picMkLst>
        </pc:picChg>
        <pc:picChg chg="del">
          <ac:chgData name="Daniel Baker" userId="3686adb0-94ee-4c4c-ac45-56747ba58c08" providerId="ADAL" clId="{CCD59375-6C58-483C-B28F-F19E2E32A8C7}" dt="2019-01-28T13:21:36.944" v="3193" actId="478"/>
          <ac:picMkLst>
            <pc:docMk/>
            <pc:sldMk cId="243133080" sldId="1994"/>
            <ac:picMk id="24" creationId="{6CB55C88-02E7-49FE-B426-18D16DE47140}"/>
          </ac:picMkLst>
        </pc:picChg>
      </pc:sldChg>
      <pc:sldChg chg="addSp delSp modSp add">
        <pc:chgData name="Daniel Baker" userId="3686adb0-94ee-4c4c-ac45-56747ba58c08" providerId="ADAL" clId="{CCD59375-6C58-483C-B28F-F19E2E32A8C7}" dt="2019-01-30T14:11:27.029" v="9009"/>
        <pc:sldMkLst>
          <pc:docMk/>
          <pc:sldMk cId="538486083" sldId="1995"/>
        </pc:sldMkLst>
        <pc:spChg chg="del">
          <ac:chgData name="Daniel Baker" userId="3686adb0-94ee-4c4c-ac45-56747ba58c08" providerId="ADAL" clId="{CCD59375-6C58-483C-B28F-F19E2E32A8C7}" dt="2019-01-28T13:33:03.552" v="3677" actId="478"/>
          <ac:spMkLst>
            <pc:docMk/>
            <pc:sldMk cId="538486083" sldId="1995"/>
            <ac:spMk id="2" creationId="{0199326D-1DCE-4780-8DBE-27228F8FE922}"/>
          </ac:spMkLst>
        </pc:spChg>
        <pc:spChg chg="del">
          <ac:chgData name="Daniel Baker" userId="3686adb0-94ee-4c4c-ac45-56747ba58c08" providerId="ADAL" clId="{CCD59375-6C58-483C-B28F-F19E2E32A8C7}" dt="2019-01-28T13:33:03.552" v="3677" actId="478"/>
          <ac:spMkLst>
            <pc:docMk/>
            <pc:sldMk cId="538486083" sldId="1995"/>
            <ac:spMk id="3" creationId="{A578F8B4-5FDF-404D-90E8-A5AE48785072}"/>
          </ac:spMkLst>
        </pc:spChg>
        <pc:spChg chg="add mod">
          <ac:chgData name="Daniel Baker" userId="3686adb0-94ee-4c4c-ac45-56747ba58c08" providerId="ADAL" clId="{CCD59375-6C58-483C-B28F-F19E2E32A8C7}" dt="2019-01-28T13:41:50.270" v="4201" actId="6549"/>
          <ac:spMkLst>
            <pc:docMk/>
            <pc:sldMk cId="538486083" sldId="1995"/>
            <ac:spMk id="4" creationId="{C618CF73-854B-4D9D-85C8-246086796032}"/>
          </ac:spMkLst>
        </pc:spChg>
        <pc:spChg chg="topLvl">
          <ac:chgData name="Daniel Baker" userId="3686adb0-94ee-4c4c-ac45-56747ba58c08" providerId="ADAL" clId="{CCD59375-6C58-483C-B28F-F19E2E32A8C7}" dt="2019-01-30T14:11:26.543" v="9008" actId="478"/>
          <ac:spMkLst>
            <pc:docMk/>
            <pc:sldMk cId="538486083" sldId="1995"/>
            <ac:spMk id="10" creationId="{48652928-AE9A-4CE8-AD24-DAFC1C8A6D92}"/>
          </ac:spMkLst>
        </pc:spChg>
        <pc:spChg chg="mod">
          <ac:chgData name="Daniel Baker" userId="3686adb0-94ee-4c4c-ac45-56747ba58c08" providerId="ADAL" clId="{CCD59375-6C58-483C-B28F-F19E2E32A8C7}" dt="2019-01-28T13:33:22.038" v="3708" actId="6549"/>
          <ac:spMkLst>
            <pc:docMk/>
            <pc:sldMk cId="538486083" sldId="1995"/>
            <ac:spMk id="12" creationId="{36527941-56EB-4B7E-ADE4-01B14B81F877}"/>
          </ac:spMkLst>
        </pc:spChg>
        <pc:grpChg chg="del">
          <ac:chgData name="Daniel Baker" userId="3686adb0-94ee-4c4c-ac45-56747ba58c08" providerId="ADAL" clId="{CCD59375-6C58-483C-B28F-F19E2E32A8C7}" dt="2019-01-30T14:11:26.543" v="9008" actId="478"/>
          <ac:grpSpMkLst>
            <pc:docMk/>
            <pc:sldMk cId="538486083" sldId="1995"/>
            <ac:grpSpMk id="9" creationId="{D77B5DC5-7D36-4672-8CF3-80F648B25E83}"/>
          </ac:grpSpMkLst>
        </pc:grpChg>
        <pc:picChg chg="del topLvl">
          <ac:chgData name="Daniel Baker" userId="3686adb0-94ee-4c4c-ac45-56747ba58c08" providerId="ADAL" clId="{CCD59375-6C58-483C-B28F-F19E2E32A8C7}" dt="2019-01-30T14:11:26.543" v="9008" actId="478"/>
          <ac:picMkLst>
            <pc:docMk/>
            <pc:sldMk cId="538486083" sldId="1995"/>
            <ac:picMk id="11" creationId="{B09B9786-5B74-48AD-8886-9BED217E2C18}"/>
          </ac:picMkLst>
        </pc:picChg>
        <pc:picChg chg="add">
          <ac:chgData name="Daniel Baker" userId="3686adb0-94ee-4c4c-ac45-56747ba58c08" providerId="ADAL" clId="{CCD59375-6C58-483C-B28F-F19E2E32A8C7}" dt="2019-01-30T14:11:27.029" v="9009"/>
          <ac:picMkLst>
            <pc:docMk/>
            <pc:sldMk cId="538486083" sldId="1995"/>
            <ac:picMk id="13" creationId="{12DB0498-0A78-442F-BEBB-5DD4AC4C0693}"/>
          </ac:picMkLst>
        </pc:picChg>
        <pc:picChg chg="del">
          <ac:chgData name="Daniel Baker" userId="3686adb0-94ee-4c4c-ac45-56747ba58c08" providerId="ADAL" clId="{CCD59375-6C58-483C-B28F-F19E2E32A8C7}" dt="2019-01-28T13:33:03.552" v="3677" actId="478"/>
          <ac:picMkLst>
            <pc:docMk/>
            <pc:sldMk cId="538486083" sldId="1995"/>
            <ac:picMk id="13" creationId="{E75E4221-3A31-438E-8891-B784CC4E9B71}"/>
          </ac:picMkLst>
        </pc:picChg>
        <pc:picChg chg="del">
          <ac:chgData name="Daniel Baker" userId="3686adb0-94ee-4c4c-ac45-56747ba58c08" providerId="ADAL" clId="{CCD59375-6C58-483C-B28F-F19E2E32A8C7}" dt="2019-01-28T13:33:03.552" v="3677" actId="478"/>
          <ac:picMkLst>
            <pc:docMk/>
            <pc:sldMk cId="538486083" sldId="1995"/>
            <ac:picMk id="14" creationId="{EA124174-A346-4BDF-888B-83B2D4306B31}"/>
          </ac:picMkLst>
        </pc:picChg>
        <pc:picChg chg="del">
          <ac:chgData name="Daniel Baker" userId="3686adb0-94ee-4c4c-ac45-56747ba58c08" providerId="ADAL" clId="{CCD59375-6C58-483C-B28F-F19E2E32A8C7}" dt="2019-01-28T13:33:03.552" v="3677" actId="478"/>
          <ac:picMkLst>
            <pc:docMk/>
            <pc:sldMk cId="538486083" sldId="1995"/>
            <ac:picMk id="15" creationId="{59F05D70-97EB-41C5-A65D-CF2C4FB4FD43}"/>
          </ac:picMkLst>
        </pc:picChg>
        <pc:picChg chg="del">
          <ac:chgData name="Daniel Baker" userId="3686adb0-94ee-4c4c-ac45-56747ba58c08" providerId="ADAL" clId="{CCD59375-6C58-483C-B28F-F19E2E32A8C7}" dt="2019-01-28T13:33:03.552" v="3677" actId="478"/>
          <ac:picMkLst>
            <pc:docMk/>
            <pc:sldMk cId="538486083" sldId="1995"/>
            <ac:picMk id="16" creationId="{39243057-F398-4046-9A52-BBBE2F4BDFE5}"/>
          </ac:picMkLst>
        </pc:picChg>
        <pc:picChg chg="add mod">
          <ac:chgData name="Daniel Baker" userId="3686adb0-94ee-4c4c-ac45-56747ba58c08" providerId="ADAL" clId="{CCD59375-6C58-483C-B28F-F19E2E32A8C7}" dt="2019-01-28T13:42:15.655" v="4205" actId="1076"/>
          <ac:picMkLst>
            <pc:docMk/>
            <pc:sldMk cId="538486083" sldId="1995"/>
            <ac:picMk id="17" creationId="{E7CAFF09-849F-4CA7-8909-1AF78FAEBFEC}"/>
          </ac:picMkLst>
        </pc:picChg>
        <pc:picChg chg="del">
          <ac:chgData name="Daniel Baker" userId="3686adb0-94ee-4c4c-ac45-56747ba58c08" providerId="ADAL" clId="{CCD59375-6C58-483C-B28F-F19E2E32A8C7}" dt="2019-01-28T13:33:03.552" v="3677" actId="478"/>
          <ac:picMkLst>
            <pc:docMk/>
            <pc:sldMk cId="538486083" sldId="1995"/>
            <ac:picMk id="18" creationId="{1CBEE6F6-0BF2-492F-B5E9-393FC526202D}"/>
          </ac:picMkLst>
        </pc:picChg>
        <pc:picChg chg="del">
          <ac:chgData name="Daniel Baker" userId="3686adb0-94ee-4c4c-ac45-56747ba58c08" providerId="ADAL" clId="{CCD59375-6C58-483C-B28F-F19E2E32A8C7}" dt="2019-01-28T13:33:03.552" v="3677" actId="478"/>
          <ac:picMkLst>
            <pc:docMk/>
            <pc:sldMk cId="538486083" sldId="1995"/>
            <ac:picMk id="19" creationId="{6991E0E9-9861-42DF-9EB6-7EBB54EDC5D8}"/>
          </ac:picMkLst>
        </pc:picChg>
        <pc:picChg chg="add mod">
          <ac:chgData name="Daniel Baker" userId="3686adb0-94ee-4c4c-ac45-56747ba58c08" providerId="ADAL" clId="{CCD59375-6C58-483C-B28F-F19E2E32A8C7}" dt="2019-01-28T13:42:18.948" v="4206" actId="1076"/>
          <ac:picMkLst>
            <pc:docMk/>
            <pc:sldMk cId="538486083" sldId="1995"/>
            <ac:picMk id="20" creationId="{421202D8-CBF9-4742-A838-015E4A50D965}"/>
          </ac:picMkLst>
        </pc:picChg>
        <pc:picChg chg="add mod">
          <ac:chgData name="Daniel Baker" userId="3686adb0-94ee-4c4c-ac45-56747ba58c08" providerId="ADAL" clId="{CCD59375-6C58-483C-B28F-F19E2E32A8C7}" dt="2019-01-28T13:42:23.688" v="4207" actId="1076"/>
          <ac:picMkLst>
            <pc:docMk/>
            <pc:sldMk cId="538486083" sldId="1995"/>
            <ac:picMk id="21" creationId="{40B9FA6D-876D-4118-814E-8E278A667497}"/>
          </ac:picMkLst>
        </pc:picChg>
        <pc:picChg chg="add mod">
          <ac:chgData name="Daniel Baker" userId="3686adb0-94ee-4c4c-ac45-56747ba58c08" providerId="ADAL" clId="{CCD59375-6C58-483C-B28F-F19E2E32A8C7}" dt="2019-01-28T13:42:57.790" v="4211" actId="1076"/>
          <ac:picMkLst>
            <pc:docMk/>
            <pc:sldMk cId="538486083" sldId="1995"/>
            <ac:picMk id="2050" creationId="{5E4096AE-4C20-4D41-8EB3-112C7CC31169}"/>
          </ac:picMkLst>
        </pc:picChg>
      </pc:sldChg>
      <pc:sldChg chg="addSp delSp modSp add modAnim">
        <pc:chgData name="Daniel Baker" userId="3686adb0-94ee-4c4c-ac45-56747ba58c08" providerId="ADAL" clId="{CCD59375-6C58-483C-B28F-F19E2E32A8C7}" dt="2019-01-31T10:21:44.411" v="10529" actId="20577"/>
        <pc:sldMkLst>
          <pc:docMk/>
          <pc:sldMk cId="1940825554" sldId="1996"/>
        </pc:sldMkLst>
        <pc:spChg chg="add mod">
          <ac:chgData name="Daniel Baker" userId="3686adb0-94ee-4c4c-ac45-56747ba58c08" providerId="ADAL" clId="{CCD59375-6C58-483C-B28F-F19E2E32A8C7}" dt="2019-01-31T10:21:44.411" v="10529" actId="20577"/>
          <ac:spMkLst>
            <pc:docMk/>
            <pc:sldMk cId="1940825554" sldId="1996"/>
            <ac:spMk id="2" creationId="{02356D57-8546-4B29-AAF7-95AB77E51AAD}"/>
          </ac:spMkLst>
        </pc:spChg>
        <pc:spChg chg="add mod">
          <ac:chgData name="Daniel Baker" userId="3686adb0-94ee-4c4c-ac45-56747ba58c08" providerId="ADAL" clId="{CCD59375-6C58-483C-B28F-F19E2E32A8C7}" dt="2019-01-28T14:56:52.688" v="5569" actId="6549"/>
          <ac:spMkLst>
            <pc:docMk/>
            <pc:sldMk cId="1940825554" sldId="1996"/>
            <ac:spMk id="3" creationId="{8F34F4EE-D9D8-419B-9F24-4CAA16044D5E}"/>
          </ac:spMkLst>
        </pc:spChg>
        <pc:spChg chg="del">
          <ac:chgData name="Daniel Baker" userId="3686adb0-94ee-4c4c-ac45-56747ba58c08" providerId="ADAL" clId="{CCD59375-6C58-483C-B28F-F19E2E32A8C7}" dt="2019-01-28T14:46:09.212" v="5027" actId="478"/>
          <ac:spMkLst>
            <pc:docMk/>
            <pc:sldMk cId="1940825554" sldId="1996"/>
            <ac:spMk id="6" creationId="{7C198902-F016-4FB3-A226-43929A708803}"/>
          </ac:spMkLst>
        </pc:spChg>
        <pc:spChg chg="add del mod">
          <ac:chgData name="Daniel Baker" userId="3686adb0-94ee-4c4c-ac45-56747ba58c08" providerId="ADAL" clId="{CCD59375-6C58-483C-B28F-F19E2E32A8C7}" dt="2019-01-28T14:46:37.983" v="5031"/>
          <ac:spMkLst>
            <pc:docMk/>
            <pc:sldMk cId="1940825554" sldId="1996"/>
            <ac:spMk id="8" creationId="{F2D7C944-136E-46F4-84B2-01FD1FC8B4C9}"/>
          </ac:spMkLst>
        </pc:spChg>
        <pc:spChg chg="topLvl">
          <ac:chgData name="Daniel Baker" userId="3686adb0-94ee-4c4c-ac45-56747ba58c08" providerId="ADAL" clId="{CCD59375-6C58-483C-B28F-F19E2E32A8C7}" dt="2019-01-30T14:12:01.083" v="9020" actId="478"/>
          <ac:spMkLst>
            <pc:docMk/>
            <pc:sldMk cId="1940825554" sldId="1996"/>
            <ac:spMk id="9" creationId="{2C8BCDDA-5B44-48C4-9D62-5CB054C208D3}"/>
          </ac:spMkLst>
        </pc:spChg>
        <pc:spChg chg="mod">
          <ac:chgData name="Daniel Baker" userId="3686adb0-94ee-4c4c-ac45-56747ba58c08" providerId="ADAL" clId="{CCD59375-6C58-483C-B28F-F19E2E32A8C7}" dt="2019-01-28T14:53:27.153" v="5322" actId="20577"/>
          <ac:spMkLst>
            <pc:docMk/>
            <pc:sldMk cId="1940825554" sldId="1996"/>
            <ac:spMk id="11" creationId="{7FD92872-011A-4DD1-833B-AB15E43EBCBA}"/>
          </ac:spMkLst>
        </pc:spChg>
        <pc:spChg chg="add mod">
          <ac:chgData name="Daniel Baker" userId="3686adb0-94ee-4c4c-ac45-56747ba58c08" providerId="ADAL" clId="{CCD59375-6C58-483C-B28F-F19E2E32A8C7}" dt="2019-01-30T14:56:56.384" v="9432" actId="1076"/>
          <ac:spMkLst>
            <pc:docMk/>
            <pc:sldMk cId="1940825554" sldId="1996"/>
            <ac:spMk id="12" creationId="{B8408D35-5433-442A-845B-5A47FBD3EE60}"/>
          </ac:spMkLst>
        </pc:spChg>
        <pc:spChg chg="add del mod">
          <ac:chgData name="Daniel Baker" userId="3686adb0-94ee-4c4c-ac45-56747ba58c08" providerId="ADAL" clId="{CCD59375-6C58-483C-B28F-F19E2E32A8C7}" dt="2019-01-28T14:46:37.983" v="5031"/>
          <ac:spMkLst>
            <pc:docMk/>
            <pc:sldMk cId="1940825554" sldId="1996"/>
            <ac:spMk id="14" creationId="{1297E421-FB5B-4816-AD5D-3861983EA6CD}"/>
          </ac:spMkLst>
        </pc:spChg>
        <pc:spChg chg="add del mod">
          <ac:chgData name="Daniel Baker" userId="3686adb0-94ee-4c4c-ac45-56747ba58c08" providerId="ADAL" clId="{CCD59375-6C58-483C-B28F-F19E2E32A8C7}" dt="2019-01-28T14:46:37.983" v="5031"/>
          <ac:spMkLst>
            <pc:docMk/>
            <pc:sldMk cId="1940825554" sldId="1996"/>
            <ac:spMk id="15" creationId="{D36768FB-2685-425C-831F-BD792456A89C}"/>
          </ac:spMkLst>
        </pc:spChg>
        <pc:spChg chg="add del mod">
          <ac:chgData name="Daniel Baker" userId="3686adb0-94ee-4c4c-ac45-56747ba58c08" providerId="ADAL" clId="{CCD59375-6C58-483C-B28F-F19E2E32A8C7}" dt="2019-01-28T14:46:37.983" v="5031"/>
          <ac:spMkLst>
            <pc:docMk/>
            <pc:sldMk cId="1940825554" sldId="1996"/>
            <ac:spMk id="16" creationId="{D9580B92-3E6A-4432-8426-C91DC845416A}"/>
          </ac:spMkLst>
        </pc:spChg>
        <pc:spChg chg="add del mod">
          <ac:chgData name="Daniel Baker" userId="3686adb0-94ee-4c4c-ac45-56747ba58c08" providerId="ADAL" clId="{CCD59375-6C58-483C-B28F-F19E2E32A8C7}" dt="2019-01-28T14:46:37.983" v="5031"/>
          <ac:spMkLst>
            <pc:docMk/>
            <pc:sldMk cId="1940825554" sldId="1996"/>
            <ac:spMk id="17" creationId="{F6A92F79-14A6-403A-89DA-CB6189451904}"/>
          </ac:spMkLst>
        </pc:spChg>
        <pc:spChg chg="add del mod">
          <ac:chgData name="Daniel Baker" userId="3686adb0-94ee-4c4c-ac45-56747ba58c08" providerId="ADAL" clId="{CCD59375-6C58-483C-B28F-F19E2E32A8C7}" dt="2019-01-28T14:46:37.983" v="5031"/>
          <ac:spMkLst>
            <pc:docMk/>
            <pc:sldMk cId="1940825554" sldId="1996"/>
            <ac:spMk id="18" creationId="{D8BA3B63-4E2A-4510-80CD-DE8E48838547}"/>
          </ac:spMkLst>
        </pc:spChg>
        <pc:spChg chg="add del mod">
          <ac:chgData name="Daniel Baker" userId="3686adb0-94ee-4c4c-ac45-56747ba58c08" providerId="ADAL" clId="{CCD59375-6C58-483C-B28F-F19E2E32A8C7}" dt="2019-01-28T14:46:37.983" v="5031"/>
          <ac:spMkLst>
            <pc:docMk/>
            <pc:sldMk cId="1940825554" sldId="1996"/>
            <ac:spMk id="19" creationId="{ADB9B19C-5EAA-47E1-A48D-5140ADC1CF18}"/>
          </ac:spMkLst>
        </pc:spChg>
        <pc:spChg chg="add del mod">
          <ac:chgData name="Daniel Baker" userId="3686adb0-94ee-4c4c-ac45-56747ba58c08" providerId="ADAL" clId="{CCD59375-6C58-483C-B28F-F19E2E32A8C7}" dt="2019-01-28T14:46:37.983" v="5031"/>
          <ac:spMkLst>
            <pc:docMk/>
            <pc:sldMk cId="1940825554" sldId="1996"/>
            <ac:spMk id="20" creationId="{72630E71-7AD2-4518-87C2-D90CC0065AB1}"/>
          </ac:spMkLst>
        </pc:spChg>
        <pc:spChg chg="add del mod">
          <ac:chgData name="Daniel Baker" userId="3686adb0-94ee-4c4c-ac45-56747ba58c08" providerId="ADAL" clId="{CCD59375-6C58-483C-B28F-F19E2E32A8C7}" dt="2019-01-28T14:46:37.983" v="5031"/>
          <ac:spMkLst>
            <pc:docMk/>
            <pc:sldMk cId="1940825554" sldId="1996"/>
            <ac:spMk id="21" creationId="{1E922B39-76FF-4D10-9DF9-9B50D78C8811}"/>
          </ac:spMkLst>
        </pc:spChg>
        <pc:grpChg chg="del">
          <ac:chgData name="Daniel Baker" userId="3686adb0-94ee-4c4c-ac45-56747ba58c08" providerId="ADAL" clId="{CCD59375-6C58-483C-B28F-F19E2E32A8C7}" dt="2019-01-30T14:12:01.083" v="9020" actId="478"/>
          <ac:grpSpMkLst>
            <pc:docMk/>
            <pc:sldMk cId="1940825554" sldId="1996"/>
            <ac:grpSpMk id="7" creationId="{465CDAE4-3850-4BCC-8982-8B260F7EB074}"/>
          </ac:grpSpMkLst>
        </pc:grpChg>
        <pc:graphicFrameChg chg="add del mod">
          <ac:chgData name="Daniel Baker" userId="3686adb0-94ee-4c4c-ac45-56747ba58c08" providerId="ADAL" clId="{CCD59375-6C58-483C-B28F-F19E2E32A8C7}" dt="2019-01-28T14:46:37.983" v="5031"/>
          <ac:graphicFrameMkLst>
            <pc:docMk/>
            <pc:sldMk cId="1940825554" sldId="1996"/>
            <ac:graphicFrameMk id="12" creationId="{55904C2F-F30F-41D4-9312-21EF31F21960}"/>
          </ac:graphicFrameMkLst>
        </pc:graphicFrameChg>
        <pc:picChg chg="add">
          <ac:chgData name="Daniel Baker" userId="3686adb0-94ee-4c4c-ac45-56747ba58c08" providerId="ADAL" clId="{CCD59375-6C58-483C-B28F-F19E2E32A8C7}" dt="2019-01-30T14:12:01.523" v="9021"/>
          <ac:picMkLst>
            <pc:docMk/>
            <pc:sldMk cId="1940825554" sldId="1996"/>
            <ac:picMk id="8" creationId="{D10F17A2-CED4-442F-8D5D-E3B1CA142CEC}"/>
          </ac:picMkLst>
        </pc:picChg>
        <pc:picChg chg="del topLvl">
          <ac:chgData name="Daniel Baker" userId="3686adb0-94ee-4c4c-ac45-56747ba58c08" providerId="ADAL" clId="{CCD59375-6C58-483C-B28F-F19E2E32A8C7}" dt="2019-01-30T14:12:01.083" v="9020" actId="478"/>
          <ac:picMkLst>
            <pc:docMk/>
            <pc:sldMk cId="1940825554" sldId="1996"/>
            <ac:picMk id="10" creationId="{F8F0982A-918F-44E1-BA80-5A8EFCDADFB4}"/>
          </ac:picMkLst>
        </pc:picChg>
        <pc:picChg chg="add del mod">
          <ac:chgData name="Daniel Baker" userId="3686adb0-94ee-4c4c-ac45-56747ba58c08" providerId="ADAL" clId="{CCD59375-6C58-483C-B28F-F19E2E32A8C7}" dt="2019-01-28T14:46:37.983" v="5031"/>
          <ac:picMkLst>
            <pc:docMk/>
            <pc:sldMk cId="1940825554" sldId="1996"/>
            <ac:picMk id="13" creationId="{298C4628-5975-442D-B51D-1FCD62491F28}"/>
          </ac:picMkLst>
        </pc:picChg>
        <pc:picChg chg="add del mod">
          <ac:chgData name="Daniel Baker" userId="3686adb0-94ee-4c4c-ac45-56747ba58c08" providerId="ADAL" clId="{CCD59375-6C58-483C-B28F-F19E2E32A8C7}" dt="2019-01-28T14:46:37.983" v="5031"/>
          <ac:picMkLst>
            <pc:docMk/>
            <pc:sldMk cId="1940825554" sldId="1996"/>
            <ac:picMk id="22" creationId="{57858D00-0F3B-4347-A276-774CF0517D8B}"/>
          </ac:picMkLst>
        </pc:picChg>
      </pc:sldChg>
      <pc:sldChg chg="addSp delSp modSp add del">
        <pc:chgData name="Daniel Baker" userId="3686adb0-94ee-4c4c-ac45-56747ba58c08" providerId="ADAL" clId="{CCD59375-6C58-483C-B28F-F19E2E32A8C7}" dt="2019-01-30T16:10:38.552" v="9858" actId="2696"/>
        <pc:sldMkLst>
          <pc:docMk/>
          <pc:sldMk cId="2432164184" sldId="1997"/>
        </pc:sldMkLst>
        <pc:spChg chg="add mod">
          <ac:chgData name="Daniel Baker" userId="3686adb0-94ee-4c4c-ac45-56747ba58c08" providerId="ADAL" clId="{CCD59375-6C58-483C-B28F-F19E2E32A8C7}" dt="2019-01-30T13:57:09.105" v="8799" actId="1076"/>
          <ac:spMkLst>
            <pc:docMk/>
            <pc:sldMk cId="2432164184" sldId="1997"/>
            <ac:spMk id="3" creationId="{78B8E03C-31EB-42C1-9BA6-BF1C71AABFA3}"/>
          </ac:spMkLst>
        </pc:spChg>
        <pc:spChg chg="topLvl">
          <ac:chgData name="Daniel Baker" userId="3686adb0-94ee-4c4c-ac45-56747ba58c08" providerId="ADAL" clId="{CCD59375-6C58-483C-B28F-F19E2E32A8C7}" dt="2019-01-30T14:13:49.704" v="9059" actId="478"/>
          <ac:spMkLst>
            <pc:docMk/>
            <pc:sldMk cId="2432164184" sldId="1997"/>
            <ac:spMk id="9" creationId="{64B6E96F-0A8F-44F1-BF3F-DB2D2BC4F04F}"/>
          </ac:spMkLst>
        </pc:spChg>
        <pc:spChg chg="del">
          <ac:chgData name="Daniel Baker" userId="3686adb0-94ee-4c4c-ac45-56747ba58c08" providerId="ADAL" clId="{CCD59375-6C58-483C-B28F-F19E2E32A8C7}" dt="2019-01-30T13:55:57.988" v="8784" actId="478"/>
          <ac:spMkLst>
            <pc:docMk/>
            <pc:sldMk cId="2432164184" sldId="1997"/>
            <ac:spMk id="14" creationId="{BBC66BFB-2F93-44AD-9012-0ACF01A106A4}"/>
          </ac:spMkLst>
        </pc:spChg>
        <pc:grpChg chg="del">
          <ac:chgData name="Daniel Baker" userId="3686adb0-94ee-4c4c-ac45-56747ba58c08" providerId="ADAL" clId="{CCD59375-6C58-483C-B28F-F19E2E32A8C7}" dt="2019-01-30T14:13:49.704" v="9059" actId="478"/>
          <ac:grpSpMkLst>
            <pc:docMk/>
            <pc:sldMk cId="2432164184" sldId="1997"/>
            <ac:grpSpMk id="8" creationId="{453C1754-AEE4-4850-A1A5-5941E5D7E98A}"/>
          </ac:grpSpMkLst>
        </pc:grpChg>
        <pc:picChg chg="add mod">
          <ac:chgData name="Daniel Baker" userId="3686adb0-94ee-4c4c-ac45-56747ba58c08" providerId="ADAL" clId="{CCD59375-6C58-483C-B28F-F19E2E32A8C7}" dt="2019-01-30T13:57:30.351" v="8805" actId="1076"/>
          <ac:picMkLst>
            <pc:docMk/>
            <pc:sldMk cId="2432164184" sldId="1997"/>
            <ac:picMk id="2" creationId="{73700431-066A-4C76-9339-8A7BBA83EA03}"/>
          </ac:picMkLst>
        </pc:picChg>
        <pc:picChg chg="del">
          <ac:chgData name="Daniel Baker" userId="3686adb0-94ee-4c4c-ac45-56747ba58c08" providerId="ADAL" clId="{CCD59375-6C58-483C-B28F-F19E2E32A8C7}" dt="2019-01-30T13:56:27.049" v="8788" actId="478"/>
          <ac:picMkLst>
            <pc:docMk/>
            <pc:sldMk cId="2432164184" sldId="1997"/>
            <ac:picMk id="5" creationId="{6B5154FE-5C6F-496F-A70C-198D03377E5C}"/>
          </ac:picMkLst>
        </pc:picChg>
        <pc:picChg chg="del topLvl">
          <ac:chgData name="Daniel Baker" userId="3686adb0-94ee-4c4c-ac45-56747ba58c08" providerId="ADAL" clId="{CCD59375-6C58-483C-B28F-F19E2E32A8C7}" dt="2019-01-30T14:13:49.704" v="9059" actId="478"/>
          <ac:picMkLst>
            <pc:docMk/>
            <pc:sldMk cId="2432164184" sldId="1997"/>
            <ac:picMk id="10" creationId="{99020DDE-FC44-4F60-A5D1-6D716C9AD33A}"/>
          </ac:picMkLst>
        </pc:picChg>
        <pc:picChg chg="add">
          <ac:chgData name="Daniel Baker" userId="3686adb0-94ee-4c4c-ac45-56747ba58c08" providerId="ADAL" clId="{CCD59375-6C58-483C-B28F-F19E2E32A8C7}" dt="2019-01-30T14:13:50.173" v="9060"/>
          <ac:picMkLst>
            <pc:docMk/>
            <pc:sldMk cId="2432164184" sldId="1997"/>
            <ac:picMk id="12" creationId="{A37C8D36-A196-40F0-A37B-C8381572E181}"/>
          </ac:picMkLst>
        </pc:picChg>
      </pc:sldChg>
      <pc:sldChg chg="addSp delSp modSp add">
        <pc:chgData name="Daniel Baker" userId="3686adb0-94ee-4c4c-ac45-56747ba58c08" providerId="ADAL" clId="{CCD59375-6C58-483C-B28F-F19E2E32A8C7}" dt="2019-01-30T14:54:19.832" v="9426" actId="1076"/>
        <pc:sldMkLst>
          <pc:docMk/>
          <pc:sldMk cId="2635927413" sldId="1998"/>
        </pc:sldMkLst>
        <pc:spChg chg="add del mod">
          <ac:chgData name="Daniel Baker" userId="3686adb0-94ee-4c4c-ac45-56747ba58c08" providerId="ADAL" clId="{CCD59375-6C58-483C-B28F-F19E2E32A8C7}" dt="2019-01-30T14:53:31.245" v="9288" actId="478"/>
          <ac:spMkLst>
            <pc:docMk/>
            <pc:sldMk cId="2635927413" sldId="1998"/>
            <ac:spMk id="3" creationId="{F8144390-7427-4F06-BB74-132B05EF8F7F}"/>
          </ac:spMkLst>
        </pc:spChg>
        <pc:spChg chg="add mod">
          <ac:chgData name="Daniel Baker" userId="3686adb0-94ee-4c4c-ac45-56747ba58c08" providerId="ADAL" clId="{CCD59375-6C58-483C-B28F-F19E2E32A8C7}" dt="2019-01-30T14:54:19.832" v="9426" actId="1076"/>
          <ac:spMkLst>
            <pc:docMk/>
            <pc:sldMk cId="2635927413" sldId="1998"/>
            <ac:spMk id="4" creationId="{603976B7-6F7C-4EC2-BC66-6F63B02F9161}"/>
          </ac:spMkLst>
        </pc:spChg>
        <pc:spChg chg="mod">
          <ac:chgData name="Daniel Baker" userId="3686adb0-94ee-4c4c-ac45-56747ba58c08" providerId="ADAL" clId="{CCD59375-6C58-483C-B28F-F19E2E32A8C7}" dt="2019-01-30T14:40:48.941" v="9260" actId="20577"/>
          <ac:spMkLst>
            <pc:docMk/>
            <pc:sldMk cId="2635927413" sldId="1998"/>
            <ac:spMk id="10" creationId="{3FC80793-2CC0-4CAF-AF81-9AC8F71B0831}"/>
          </ac:spMkLst>
        </pc:spChg>
        <pc:spChg chg="mod">
          <ac:chgData name="Daniel Baker" userId="3686adb0-94ee-4c4c-ac45-56747ba58c08" providerId="ADAL" clId="{CCD59375-6C58-483C-B28F-F19E2E32A8C7}" dt="2019-01-30T14:40:58.989" v="9278" actId="20577"/>
          <ac:spMkLst>
            <pc:docMk/>
            <pc:sldMk cId="2635927413" sldId="1998"/>
            <ac:spMk id="11" creationId="{794CAD92-CE39-42CF-B778-97EB1667EB75}"/>
          </ac:spMkLst>
        </pc:spChg>
        <pc:picChg chg="add mod modCrop">
          <ac:chgData name="Daniel Baker" userId="3686adb0-94ee-4c4c-ac45-56747ba58c08" providerId="ADAL" clId="{CCD59375-6C58-483C-B28F-F19E2E32A8C7}" dt="2019-01-30T14:52:45.972" v="9284" actId="732"/>
          <ac:picMkLst>
            <pc:docMk/>
            <pc:sldMk cId="2635927413" sldId="1998"/>
            <ac:picMk id="2" creationId="{E4C777DE-E45E-4D51-BD56-C6E6EB209D59}"/>
          </ac:picMkLst>
        </pc:picChg>
      </pc:sldChg>
      <pc:sldChg chg="addSp delSp modSp add">
        <pc:chgData name="Daniel Baker" userId="3686adb0-94ee-4c4c-ac45-56747ba58c08" providerId="ADAL" clId="{CCD59375-6C58-483C-B28F-F19E2E32A8C7}" dt="2019-01-31T10:20:26.693" v="10483" actId="404"/>
        <pc:sldMkLst>
          <pc:docMk/>
          <pc:sldMk cId="1240995176" sldId="1999"/>
        </pc:sldMkLst>
        <pc:spChg chg="add mod">
          <ac:chgData name="Daniel Baker" userId="3686adb0-94ee-4c4c-ac45-56747ba58c08" providerId="ADAL" clId="{CCD59375-6C58-483C-B28F-F19E2E32A8C7}" dt="2019-01-31T10:20:16.593" v="10481" actId="122"/>
          <ac:spMkLst>
            <pc:docMk/>
            <pc:sldMk cId="1240995176" sldId="1999"/>
            <ac:spMk id="2" creationId="{6638B6B1-3539-4EDF-865D-0C16DE7F2A8D}"/>
          </ac:spMkLst>
        </pc:spChg>
        <pc:spChg chg="add mod">
          <ac:chgData name="Daniel Baker" userId="3686adb0-94ee-4c4c-ac45-56747ba58c08" providerId="ADAL" clId="{CCD59375-6C58-483C-B28F-F19E2E32A8C7}" dt="2019-01-31T10:20:00.090" v="10476" actId="14100"/>
          <ac:spMkLst>
            <pc:docMk/>
            <pc:sldMk cId="1240995176" sldId="1999"/>
            <ac:spMk id="4" creationId="{6BE03007-3C11-452D-9FB9-D2D363AB3A80}"/>
          </ac:spMkLst>
        </pc:spChg>
        <pc:spChg chg="mod">
          <ac:chgData name="Daniel Baker" userId="3686adb0-94ee-4c4c-ac45-56747ba58c08" providerId="ADAL" clId="{CCD59375-6C58-483C-B28F-F19E2E32A8C7}" dt="2019-01-31T09:56:31.874" v="10298" actId="14100"/>
          <ac:spMkLst>
            <pc:docMk/>
            <pc:sldMk cId="1240995176" sldId="1999"/>
            <ac:spMk id="8" creationId="{C1D18995-642C-4949-8691-869C73791D94}"/>
          </ac:spMkLst>
        </pc:spChg>
        <pc:spChg chg="mod">
          <ac:chgData name="Daniel Baker" userId="3686adb0-94ee-4c4c-ac45-56747ba58c08" providerId="ADAL" clId="{CCD59375-6C58-483C-B28F-F19E2E32A8C7}" dt="2019-01-31T09:52:52.905" v="10262" actId="20577"/>
          <ac:spMkLst>
            <pc:docMk/>
            <pc:sldMk cId="1240995176" sldId="1999"/>
            <ac:spMk id="14" creationId="{90C358E4-7B68-47E5-BB15-C70CD218B4A4}"/>
          </ac:spMkLst>
        </pc:spChg>
        <pc:spChg chg="add mod">
          <ac:chgData name="Daniel Baker" userId="3686adb0-94ee-4c4c-ac45-56747ba58c08" providerId="ADAL" clId="{CCD59375-6C58-483C-B28F-F19E2E32A8C7}" dt="2019-01-31T10:20:09.394" v="10479" actId="14100"/>
          <ac:spMkLst>
            <pc:docMk/>
            <pc:sldMk cId="1240995176" sldId="1999"/>
            <ac:spMk id="16" creationId="{3CA85872-DE04-4ADE-85B6-BEDCF7912FB3}"/>
          </ac:spMkLst>
        </pc:spChg>
        <pc:spChg chg="add mod">
          <ac:chgData name="Daniel Baker" userId="3686adb0-94ee-4c4c-ac45-56747ba58c08" providerId="ADAL" clId="{CCD59375-6C58-483C-B28F-F19E2E32A8C7}" dt="2019-01-31T10:20:21.441" v="10482" actId="404"/>
          <ac:spMkLst>
            <pc:docMk/>
            <pc:sldMk cId="1240995176" sldId="1999"/>
            <ac:spMk id="17" creationId="{4BF306E2-49DD-42C9-8508-F91FE38F3BD6}"/>
          </ac:spMkLst>
        </pc:spChg>
        <pc:spChg chg="add mod">
          <ac:chgData name="Daniel Baker" userId="3686adb0-94ee-4c4c-ac45-56747ba58c08" providerId="ADAL" clId="{CCD59375-6C58-483C-B28F-F19E2E32A8C7}" dt="2019-01-31T10:20:26.693" v="10483" actId="404"/>
          <ac:spMkLst>
            <pc:docMk/>
            <pc:sldMk cId="1240995176" sldId="1999"/>
            <ac:spMk id="18" creationId="{D51AB02C-FCF0-4A69-B15C-A1096506D734}"/>
          </ac:spMkLst>
        </pc:spChg>
        <pc:grpChg chg="add mod">
          <ac:chgData name="Daniel Baker" userId="3686adb0-94ee-4c4c-ac45-56747ba58c08" providerId="ADAL" clId="{CCD59375-6C58-483C-B28F-F19E2E32A8C7}" dt="2019-01-31T09:56:35.270" v="10299" actId="1076"/>
          <ac:grpSpMkLst>
            <pc:docMk/>
            <pc:sldMk cId="1240995176" sldId="1999"/>
            <ac:grpSpMk id="3" creationId="{C6A62F63-3A17-4902-AD56-9F51C6C4428B}"/>
          </ac:grpSpMkLst>
        </pc:grpChg>
        <pc:picChg chg="del">
          <ac:chgData name="Daniel Baker" userId="3686adb0-94ee-4c4c-ac45-56747ba58c08" providerId="ADAL" clId="{CCD59375-6C58-483C-B28F-F19E2E32A8C7}" dt="2019-01-31T09:53:11.494" v="10271" actId="478"/>
          <ac:picMkLst>
            <pc:docMk/>
            <pc:sldMk cId="1240995176" sldId="1999"/>
            <ac:picMk id="5" creationId="{6D3073DC-C97A-4075-BCCD-7E0262DDF75C}"/>
          </ac:picMkLst>
        </pc:picChg>
        <pc:picChg chg="del">
          <ac:chgData name="Daniel Baker" userId="3686adb0-94ee-4c4c-ac45-56747ba58c08" providerId="ADAL" clId="{CCD59375-6C58-483C-B28F-F19E2E32A8C7}" dt="2019-01-31T09:53:11.494" v="10271" actId="478"/>
          <ac:picMkLst>
            <pc:docMk/>
            <pc:sldMk cId="1240995176" sldId="1999"/>
            <ac:picMk id="10" creationId="{D16017B9-1017-4750-AAC0-CCE359E407DA}"/>
          </ac:picMkLst>
        </pc:picChg>
        <pc:picChg chg="add mod">
          <ac:chgData name="Daniel Baker" userId="3686adb0-94ee-4c4c-ac45-56747ba58c08" providerId="ADAL" clId="{CCD59375-6C58-483C-B28F-F19E2E32A8C7}" dt="2019-01-31T09:56:17.565" v="10296" actId="164"/>
          <ac:picMkLst>
            <pc:docMk/>
            <pc:sldMk cId="1240995176" sldId="1999"/>
            <ac:picMk id="1026" creationId="{6F0BC26C-AC8F-4B58-876A-76D90ABC4CE6}"/>
          </ac:picMkLst>
        </pc:picChg>
        <pc:picChg chg="add mod">
          <ac:chgData name="Daniel Baker" userId="3686adb0-94ee-4c4c-ac45-56747ba58c08" providerId="ADAL" clId="{CCD59375-6C58-483C-B28F-F19E2E32A8C7}" dt="2019-01-31T09:56:17.565" v="10296" actId="164"/>
          <ac:picMkLst>
            <pc:docMk/>
            <pc:sldMk cId="1240995176" sldId="1999"/>
            <ac:picMk id="1028" creationId="{75710444-3DA0-4939-BF97-9CCABADD0504}"/>
          </ac:picMkLst>
        </pc:picChg>
        <pc:picChg chg="add mod">
          <ac:chgData name="Daniel Baker" userId="3686adb0-94ee-4c4c-ac45-56747ba58c08" providerId="ADAL" clId="{CCD59375-6C58-483C-B28F-F19E2E32A8C7}" dt="2019-01-31T09:56:17.565" v="10296" actId="164"/>
          <ac:picMkLst>
            <pc:docMk/>
            <pc:sldMk cId="1240995176" sldId="1999"/>
            <ac:picMk id="1030" creationId="{BFACB47A-4929-47F6-AA61-71F2AFD0F592}"/>
          </ac:picMkLst>
        </pc:picChg>
        <pc:picChg chg="add mod">
          <ac:chgData name="Daniel Baker" userId="3686adb0-94ee-4c4c-ac45-56747ba58c08" providerId="ADAL" clId="{CCD59375-6C58-483C-B28F-F19E2E32A8C7}" dt="2019-01-31T09:56:17.565" v="10296" actId="164"/>
          <ac:picMkLst>
            <pc:docMk/>
            <pc:sldMk cId="1240995176" sldId="1999"/>
            <ac:picMk id="1032" creationId="{D6FC145C-FC3D-416A-93ED-073063728E43}"/>
          </ac:picMkLst>
        </pc:picChg>
        <pc:picChg chg="add mod">
          <ac:chgData name="Daniel Baker" userId="3686adb0-94ee-4c4c-ac45-56747ba58c08" providerId="ADAL" clId="{CCD59375-6C58-483C-B28F-F19E2E32A8C7}" dt="2019-01-31T09:56:17.565" v="10296" actId="164"/>
          <ac:picMkLst>
            <pc:docMk/>
            <pc:sldMk cId="1240995176" sldId="1999"/>
            <ac:picMk id="1034" creationId="{CC265251-C1AE-4F94-BE83-3C497222061E}"/>
          </ac:picMkLst>
        </pc:picChg>
      </pc:sldChg>
      <pc:sldMasterChg chg="modSldLayout">
        <pc:chgData name="Daniel Baker" userId="3686adb0-94ee-4c4c-ac45-56747ba58c08" providerId="ADAL" clId="{CCD59375-6C58-483C-B28F-F19E2E32A8C7}" dt="2019-01-28T10:16:34.945" v="158" actId="478"/>
        <pc:sldMasterMkLst>
          <pc:docMk/>
          <pc:sldMasterMk cId="1445894807" sldId="2147483686"/>
        </pc:sldMasterMkLst>
        <pc:sldLayoutChg chg="delSp">
          <pc:chgData name="Daniel Baker" userId="3686adb0-94ee-4c4c-ac45-56747ba58c08" providerId="ADAL" clId="{CCD59375-6C58-483C-B28F-F19E2E32A8C7}" dt="2019-01-28T10:16:34.945" v="158" actId="478"/>
          <pc:sldLayoutMkLst>
            <pc:docMk/>
            <pc:sldMasterMk cId="1445894807" sldId="2147483686"/>
            <pc:sldLayoutMk cId="2388325743" sldId="2147483718"/>
          </pc:sldLayoutMkLst>
          <pc:spChg chg="del">
            <ac:chgData name="Daniel Baker" userId="3686adb0-94ee-4c4c-ac45-56747ba58c08" providerId="ADAL" clId="{CCD59375-6C58-483C-B28F-F19E2E32A8C7}" dt="2019-01-28T10:16:34.945" v="158" actId="478"/>
            <ac:spMkLst>
              <pc:docMk/>
              <pc:sldMasterMk cId="1445894807" sldId="2147483686"/>
              <pc:sldLayoutMk cId="2388325743" sldId="2147483718"/>
              <ac:spMk id="2"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26D00-9C9F-45C9-A029-9736FF6E5E33}" type="datetimeFigureOut">
              <a:rPr lang="en-GB" smtClean="0"/>
              <a:t>31/01/2019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45DC0-6434-42CD-81B7-DE1DE2B768B2}" type="slidenum">
              <a:rPr lang="en-GB" smtClean="0"/>
              <a:t>‹#›</a:t>
            </a:fld>
            <a:endParaRPr lang="en-GB"/>
          </a:p>
        </p:txBody>
      </p:sp>
    </p:spTree>
    <p:extLst>
      <p:ext uri="{BB962C8B-B14F-4D97-AF65-F5344CB8AC3E}">
        <p14:creationId xmlns:p14="http://schemas.microsoft.com/office/powerpoint/2010/main" val="173563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1/31/2019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5741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10</a:t>
            </a:fld>
            <a:endParaRPr lang="en-US" dirty="0"/>
          </a:p>
        </p:txBody>
      </p:sp>
    </p:spTree>
    <p:extLst>
      <p:ext uri="{BB962C8B-B14F-4D97-AF65-F5344CB8AC3E}">
        <p14:creationId xmlns:p14="http://schemas.microsoft.com/office/powerpoint/2010/main" val="3858503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1/31/2019 9:07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48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12</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5475" y="958850"/>
            <a:ext cx="5607050" cy="3154363"/>
          </a:xfrm>
        </p:spPr>
      </p:sp>
      <p:sp>
        <p:nvSpPr>
          <p:cNvPr id="3" name="Notes Placeholder 2"/>
          <p:cNvSpPr>
            <a:spLocks noGrp="1"/>
          </p:cNvSpPr>
          <p:nvPr>
            <p:ph type="body" idx="1"/>
          </p:nvPr>
        </p:nvSpPr>
        <p:spPr>
          <a:xfrm>
            <a:off x="685800" y="4572000"/>
            <a:ext cx="5486400" cy="4113213"/>
          </a:xfrm>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a:xfrm>
            <a:off x="0" y="8781352"/>
            <a:ext cx="4289898" cy="266509"/>
          </a:xfrm>
        </p:spPr>
        <p:txBody>
          <a:bodyPr/>
          <a:lstStyle/>
          <a:p>
            <a:pPr defTabSz="914099" eaLnBrk="0" hangingPunct="0"/>
            <a:r>
              <a:rPr lang="en-US" sz="8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2487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47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8227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55022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70041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4504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2880352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2897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44558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32650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0945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8104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28013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80945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53617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28</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37852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74727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75785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79847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86266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03766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16170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234014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092951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057227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75092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A45DC0-6434-42CD-81B7-DE1DE2B768B2}" type="slidenum">
              <a:rPr lang="en-GB" smtClean="0"/>
              <a:t>4</a:t>
            </a:fld>
            <a:endParaRPr lang="en-GB"/>
          </a:p>
        </p:txBody>
      </p:sp>
    </p:spTree>
    <p:extLst>
      <p:ext uri="{BB962C8B-B14F-4D97-AF65-F5344CB8AC3E}">
        <p14:creationId xmlns:p14="http://schemas.microsoft.com/office/powerpoint/2010/main" val="2503577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05525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41</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679847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E" u="sng" dirty="0">
              <a:hlinkClick r:id="rId3"/>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452099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174727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00525"/>
          </a:xfrm>
        </p:spPr>
        <p:txBody>
          <a:bodyPr/>
          <a:lstStyle/>
          <a:p>
            <a:pPr>
              <a:spcAft>
                <a:spcPts val="600"/>
              </a:spcAft>
            </a:pP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19796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628327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628157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437852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939412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092951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37632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6667977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EF0681-E94B-4F5E-818C-7D85B4532FA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76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1/31/2019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86628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F86FB4F-9A3A-4149-B0E9-5278F91246FB}" type="slidenum">
              <a:rPr lang="en-US" smtClean="0"/>
              <a:t>7</a:t>
            </a:fld>
            <a:endParaRPr lang="en-US" dirty="0"/>
          </a:p>
        </p:txBody>
      </p:sp>
    </p:spTree>
    <p:extLst>
      <p:ext uri="{BB962C8B-B14F-4D97-AF65-F5344CB8AC3E}">
        <p14:creationId xmlns:p14="http://schemas.microsoft.com/office/powerpoint/2010/main" val="221745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8</a:t>
            </a:fld>
            <a:endParaRPr lang="en-US" dirty="0"/>
          </a:p>
        </p:txBody>
      </p:sp>
    </p:spTree>
    <p:extLst>
      <p:ext uri="{BB962C8B-B14F-4D97-AF65-F5344CB8AC3E}">
        <p14:creationId xmlns:p14="http://schemas.microsoft.com/office/powerpoint/2010/main" val="2994943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9</a:t>
            </a:fld>
            <a:endParaRPr lang="en-US" dirty="0"/>
          </a:p>
        </p:txBody>
      </p:sp>
    </p:spTree>
    <p:extLst>
      <p:ext uri="{BB962C8B-B14F-4D97-AF65-F5344CB8AC3E}">
        <p14:creationId xmlns:p14="http://schemas.microsoft.com/office/powerpoint/2010/main" val="131743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9.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57.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3" Type="http://schemas.openxmlformats.org/officeDocument/2006/relationships/image" Target="../media/image60.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52" Type="http://schemas.openxmlformats.org/officeDocument/2006/relationships/image" Target="../media/image59.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image" Target="../media/image15.png"/><Relationship Id="rId51" Type="http://schemas.openxmlformats.org/officeDocument/2006/relationships/image" Target="../media/image5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jpeg"/><Relationship Id="rId1" Type="http://schemas.openxmlformats.org/officeDocument/2006/relationships/slideMaster" Target="../slideMasters/slideMaster4.xml"/><Relationship Id="rId4" Type="http://schemas.openxmlformats.org/officeDocument/2006/relationships/image" Target="../media/image68.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68.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F60A-02AF-4BD0-9887-2B4386608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D6E8DF8-4FB4-4339-9AB6-298520B1AA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D00616-CB87-4552-B849-9100AFAAEEAA}"/>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5" name="Footer Placeholder 4">
            <a:extLst>
              <a:ext uri="{FF2B5EF4-FFF2-40B4-BE49-F238E27FC236}">
                <a16:creationId xmlns:a16="http://schemas.microsoft.com/office/drawing/2014/main" id="{6FE31CA6-99F0-4BE5-A1F7-27ABBBF4D6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D630AA-934B-4CCA-B4D1-95A5C19218D4}"/>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4048207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4F8D-BB16-4A92-80C1-6CBE4BC96E7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B43A65-25A2-4AC5-A9ED-4A7A432337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7483BB-D0ED-4CDD-874F-3CBBBDC9EA09}"/>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5" name="Footer Placeholder 4">
            <a:extLst>
              <a:ext uri="{FF2B5EF4-FFF2-40B4-BE49-F238E27FC236}">
                <a16:creationId xmlns:a16="http://schemas.microsoft.com/office/drawing/2014/main" id="{5D1D1FD6-FC64-456C-BF8C-6459B2695E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508E67-AEA4-4DAB-9701-7090ED616411}"/>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9296332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1B2A98-B779-4480-9DF7-CC429BEA2EE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353"/>
                    </a14:imgEffect>
                    <a14:imgEffect>
                      <a14:saturation sat="88000"/>
                    </a14:imgEffect>
                    <a14:imgEffect>
                      <a14:brightnessContrast bright="-4000" contrast="27000"/>
                    </a14:imgEffect>
                  </a14:imgLayer>
                </a14:imgProps>
              </a:ext>
              <a:ext uri="{28A0092B-C50C-407E-A947-70E740481C1C}">
                <a14:useLocalDpi xmlns:a14="http://schemas.microsoft.com/office/drawing/2010/main"/>
              </a:ext>
            </a:extLst>
          </a:blip>
          <a:srcRect l="3324" t="6587" r="36" b="13845"/>
          <a:stretch/>
        </p:blipFill>
        <p:spPr>
          <a:xfrm flipH="1">
            <a:off x="805380" y="1193"/>
            <a:ext cx="12492417" cy="6858000"/>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318121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2_SECTION">
    <p:bg>
      <p:bgPr>
        <a:solidFill>
          <a:srgbClr val="004B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9CC71-2DE6-4621-B7DF-340588A7E976}"/>
              </a:ext>
            </a:extLst>
          </p:cNvPr>
          <p:cNvPicPr>
            <a:picLocks noChangeAspect="1"/>
          </p:cNvPicPr>
          <p:nvPr userDrawn="1"/>
        </p:nvPicPr>
        <p:blipFill rotWithShape="1">
          <a:blip r:embed="rId2"/>
          <a:srcRect l="39499" r="7567"/>
          <a:stretch/>
        </p:blipFill>
        <p:spPr>
          <a:xfrm>
            <a:off x="2336060" y="-1192"/>
            <a:ext cx="9855940" cy="6859192"/>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37560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2_SPLIT ALT RED">
    <p:bg>
      <p:bgPr>
        <a:solidFill>
          <a:srgbClr val="004B5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8601EC-3B48-4F14-8A02-F72BFC38B371}"/>
              </a:ext>
            </a:extLst>
          </p:cNvPr>
          <p:cNvPicPr>
            <a:picLocks noChangeAspect="1"/>
          </p:cNvPicPr>
          <p:nvPr userDrawn="1"/>
        </p:nvPicPr>
        <p:blipFill rotWithShape="1">
          <a:blip r:embed="rId2"/>
          <a:srcRect l="39498" r="15669"/>
          <a:stretch/>
        </p:blipFill>
        <p:spPr>
          <a:xfrm>
            <a:off x="3844542" y="-1192"/>
            <a:ext cx="8347458" cy="6859192"/>
          </a:xfrm>
          <a:prstGeom prst="rect">
            <a:avLst/>
          </a:prstGeom>
        </p:spPr>
      </p:pic>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020107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3_SPLIT ALT RED">
    <p:bg>
      <p:bgPr>
        <a:solidFill>
          <a:srgbClr val="004B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F3C534-E9DC-4F55-A621-2AF7C0919AAF}"/>
              </a:ext>
            </a:extLst>
          </p:cNvPr>
          <p:cNvPicPr>
            <a:picLocks noChangeAspect="1"/>
          </p:cNvPicPr>
          <p:nvPr userDrawn="1"/>
        </p:nvPicPr>
        <p:blipFill rotWithShape="1">
          <a:blip r:embed="rId2"/>
          <a:srcRect r="29631"/>
          <a:stretch/>
        </p:blipFill>
        <p:spPr>
          <a:xfrm>
            <a:off x="4149922" y="0"/>
            <a:ext cx="8042078" cy="6858000"/>
          </a:xfrm>
          <a:prstGeom prst="rect">
            <a:avLst/>
          </a:prstGeom>
        </p:spPr>
      </p:pic>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064595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4_SPLIT ALT RED">
    <p:bg>
      <p:bgPr>
        <a:solidFill>
          <a:srgbClr val="004B50"/>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156794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5956-BF6D-449A-9B87-3A42BD351EA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806893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8ED51-BAF7-4922-8E63-B77B3EBE5580}"/>
              </a:ext>
            </a:extLst>
          </p:cNvPr>
          <p:cNvPicPr>
            <a:picLocks noChangeAspect="1"/>
          </p:cNvPicPr>
          <p:nvPr userDrawn="1"/>
        </p:nvPicPr>
        <p:blipFill rotWithShape="1">
          <a:blip r:embed="rId2"/>
          <a:srcRect l="41918" t="36357" r="3512"/>
          <a:stretch/>
        </p:blipFill>
        <p:spPr>
          <a:xfrm>
            <a:off x="7740502" y="1680677"/>
            <a:ext cx="4414284" cy="5177323"/>
          </a:xfrm>
          <a:prstGeom prst="rect">
            <a:avLst/>
          </a:prstGeom>
        </p:spPr>
      </p:pic>
      <p:pic>
        <p:nvPicPr>
          <p:cNvPr id="2" name="Picture 1">
            <a:extLst>
              <a:ext uri="{FF2B5EF4-FFF2-40B4-BE49-F238E27FC236}">
                <a16:creationId xmlns:a16="http://schemas.microsoft.com/office/drawing/2014/main" id="{3E7C4596-718A-470A-97AF-4895F2D21A42}"/>
              </a:ext>
            </a:extLst>
          </p:cNvPr>
          <p:cNvPicPr>
            <a:picLocks noChangeAspect="1"/>
          </p:cNvPicPr>
          <p:nvPr userDrawn="1"/>
        </p:nvPicPr>
        <p:blipFill rotWithShape="1">
          <a:blip r:embed="rId3"/>
          <a:srcRect b="79731"/>
          <a:stretch/>
        </p:blipFill>
        <p:spPr>
          <a:xfrm>
            <a:off x="4211001" y="0"/>
            <a:ext cx="7980999" cy="1626781"/>
          </a:xfrm>
          <a:prstGeom prst="rect">
            <a:avLst/>
          </a:prstGeom>
        </p:spPr>
      </p:pic>
      <p:sp>
        <p:nvSpPr>
          <p:cNvPr id="28" name="Text Placeholder 2"/>
          <p:cNvSpPr>
            <a:spLocks noGrp="1"/>
          </p:cNvSpPr>
          <p:nvPr>
            <p:ph type="body" sz="quarter" idx="14" hasCustomPrompt="1"/>
          </p:nvPr>
        </p:nvSpPr>
        <p:spPr>
          <a:xfrm>
            <a:off x="436669"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6517"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rgbClr val="0077A4"/>
          </a:solidFill>
          <a:ln>
            <a:noFill/>
          </a:ln>
        </p:spPr>
        <p:txBody>
          <a:bodyPr vert="horz" wrap="square" lIns="89642" tIns="44821" rIns="89642" bIns="44821" numCol="1" anchor="t" anchorCtr="0" compatLnSpc="1">
            <a:prstTxWarp prst="textNoShape">
              <a:avLst/>
            </a:prstTxWarp>
            <a:noAutofit/>
          </a:bodyPr>
          <a:lstStyle/>
          <a:p>
            <a:endParaRPr lang="en-US" sz="2130"/>
          </a:p>
        </p:txBody>
      </p:sp>
    </p:spTree>
    <p:extLst>
      <p:ext uri="{BB962C8B-B14F-4D97-AF65-F5344CB8AC3E}">
        <p14:creationId xmlns:p14="http://schemas.microsoft.com/office/powerpoint/2010/main" val="903460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lumMod val="75000"/>
            </a:schemeClr>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204896"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83004"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957102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064203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3_SECTION ALT">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F5E1-8D53-4334-929F-152F35E17980}"/>
              </a:ext>
            </a:extLst>
          </p:cNvPr>
          <p:cNvPicPr>
            <a:picLocks noChangeAspect="1"/>
          </p:cNvPicPr>
          <p:nvPr userDrawn="1"/>
        </p:nvPicPr>
        <p:blipFill>
          <a:blip r:embed="rId2"/>
          <a:stretch>
            <a:fillRect/>
          </a:stretch>
        </p:blipFill>
        <p:spPr>
          <a:xfrm>
            <a:off x="0" y="2010277"/>
            <a:ext cx="6998697" cy="2743687"/>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rgbClr val="0086D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950262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99359-BD29-4FBB-9EF0-76368355EF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A7AB25-6CCB-4B85-AE21-B8ACA948D6C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42FA67-9498-4D78-9DAE-156B20A0375F}"/>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5" name="Footer Placeholder 4">
            <a:extLst>
              <a:ext uri="{FF2B5EF4-FFF2-40B4-BE49-F238E27FC236}">
                <a16:creationId xmlns:a16="http://schemas.microsoft.com/office/drawing/2014/main" id="{F3D8CC1A-8B37-4A21-AD22-C9893DCFA3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35562-E689-4385-AED1-D0BF26FE84D8}"/>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1148132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031777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870996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34439-73FD-435E-BB1A-C5481C944013}"/>
              </a:ext>
            </a:extLst>
          </p:cNvPr>
          <p:cNvPicPr>
            <a:picLocks noChangeAspect="1"/>
          </p:cNvPicPr>
          <p:nvPr userDrawn="1"/>
        </p:nvPicPr>
        <p:blipFill rotWithShape="1">
          <a:blip r:embed="rId2"/>
          <a:srcRect t="39998"/>
          <a:stretch/>
        </p:blipFill>
        <p:spPr>
          <a:xfrm>
            <a:off x="0" y="1022628"/>
            <a:ext cx="12192000" cy="2418311"/>
          </a:xfrm>
          <a:prstGeom prst="rect">
            <a:avLst/>
          </a:prstGeom>
        </p:spPr>
      </p:pic>
      <p:sp>
        <p:nvSpPr>
          <p:cNvPr id="6" name="Text Placeholder 5">
            <a:extLst>
              <a:ext uri="{FF2B5EF4-FFF2-40B4-BE49-F238E27FC236}">
                <a16:creationId xmlns:a16="http://schemas.microsoft.com/office/drawing/2014/main" id="{6FCC0C54-2A9D-4F33-A16A-CBCB1DEDB83F}"/>
              </a:ext>
            </a:extLst>
          </p:cNvPr>
          <p:cNvSpPr>
            <a:spLocks noGrp="1"/>
          </p:cNvSpPr>
          <p:nvPr>
            <p:ph type="body" sz="quarter" idx="10" hasCustomPrompt="1"/>
          </p:nvPr>
        </p:nvSpPr>
        <p:spPr>
          <a:xfrm>
            <a:off x="876194" y="4650864"/>
            <a:ext cx="9460705" cy="1168942"/>
          </a:xfrm>
          <a:ln>
            <a:solidFill>
              <a:schemeClr val="tx1"/>
            </a:solidFill>
          </a:ln>
        </p:spPr>
        <p:txBody>
          <a:bodyPr>
            <a:noAutofit/>
          </a:bodyPr>
          <a:lstStyle>
            <a:lvl1pPr marL="0" indent="0">
              <a:buNone/>
              <a:defRPr sz="470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 for your attention</a:t>
            </a:r>
            <a:endParaRPr lang="nl-NL" dirty="0"/>
          </a:p>
        </p:txBody>
      </p:sp>
      <p:pic>
        <p:nvPicPr>
          <p:cNvPr id="8" name="Picture 7">
            <a:extLst>
              <a:ext uri="{FF2B5EF4-FFF2-40B4-BE49-F238E27FC236}">
                <a16:creationId xmlns:a16="http://schemas.microsoft.com/office/drawing/2014/main" id="{1A7AA787-A4EF-45E4-8977-90C9BF8923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13564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2017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a:blip r:embed="rId2"/>
          <a:stretch>
            <a:fillRect/>
          </a:stretch>
        </p:blipFill>
        <p:spPr>
          <a:xfrm>
            <a:off x="-307417" y="2296913"/>
            <a:ext cx="5299911" cy="2375795"/>
          </a:xfrm>
          <a:prstGeom prst="rect">
            <a:avLst/>
          </a:prstGeom>
        </p:spPr>
      </p:pic>
    </p:spTree>
    <p:extLst>
      <p:ext uri="{BB962C8B-B14F-4D97-AF65-F5344CB8AC3E}">
        <p14:creationId xmlns:p14="http://schemas.microsoft.com/office/powerpoint/2010/main" val="3784546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299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0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8696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EFD700AF-103A-46D8-A04A-342538092EB9}"/>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949673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56A699AD-1254-41E8-A7F5-15612D535A20}"/>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336331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48923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541196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41969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88417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0901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519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C531-E595-4D01-BC5D-5552A868F1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F19E05-90E4-478F-972C-340BC26E9A7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B5B4F3-8892-4CB7-A132-7080298A9291}"/>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5" name="Footer Placeholder 4">
            <a:extLst>
              <a:ext uri="{FF2B5EF4-FFF2-40B4-BE49-F238E27FC236}">
                <a16:creationId xmlns:a16="http://schemas.microsoft.com/office/drawing/2014/main" id="{792721B5-27C5-4352-9222-895C77B050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D58ADA-5BD0-493D-A922-A5552A8BE36E}"/>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72153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5997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797611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6250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5615003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487183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310687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1311376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07181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457142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873668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6341-A938-4A1B-B480-2225762455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3E2289A-EA26-4BD2-BE8D-B7EEA0702F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B38CFE-EC2D-4BA4-B5C7-D7497881AE96}"/>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5" name="Footer Placeholder 4">
            <a:extLst>
              <a:ext uri="{FF2B5EF4-FFF2-40B4-BE49-F238E27FC236}">
                <a16:creationId xmlns:a16="http://schemas.microsoft.com/office/drawing/2014/main" id="{97AF5920-9E6A-40BE-923F-4625A970B7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E572EB-B096-4BCB-A9B3-E60D663A38DC}"/>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7663942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288038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289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57557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5872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112702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7710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864472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63088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242433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8443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B5893-F45A-40B9-AA02-D90B205A12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7775A9-F216-4669-8798-A4D7613BA1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548FACE-C0D2-4BB4-A880-0ACF1D7055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4707D2-0BEE-4C05-AF69-5B16097522EE}"/>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6" name="Footer Placeholder 5">
            <a:extLst>
              <a:ext uri="{FF2B5EF4-FFF2-40B4-BE49-F238E27FC236}">
                <a16:creationId xmlns:a16="http://schemas.microsoft.com/office/drawing/2014/main" id="{DC704C4D-F720-4810-9DF2-DFF8D1254C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F851FA-C999-40AC-BD9F-B50467C1EC13}"/>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31712544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userDrawn="1"/>
        </p:nvSpPr>
        <p:spPr>
          <a:xfrm>
            <a:off x="10263456" y="291068"/>
            <a:ext cx="165930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210218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2785606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877992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67703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540464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235114826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356148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43356211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22549214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2691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7314-7399-437C-B954-E3F5F05C0F7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530DAF3-2811-4F4C-B925-B609B1BFEA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43055-8A3A-4F20-9287-FDCC1FBF51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55ABB4-EED9-424C-BA99-B3A59D871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46B4DF3-1752-4C14-85B1-B67026614B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EC337-99EE-4E78-BFE2-1032EF162ABA}"/>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8" name="Footer Placeholder 7">
            <a:extLst>
              <a:ext uri="{FF2B5EF4-FFF2-40B4-BE49-F238E27FC236}">
                <a16:creationId xmlns:a16="http://schemas.microsoft.com/office/drawing/2014/main" id="{159BA755-3CEE-4880-84A4-35C2AA6302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1AAC39-3C02-4024-9028-E0D6A0F6D4E4}"/>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37949459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40889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832540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8307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76232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6253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6994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72279803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01188966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55210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87759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0865-278B-4477-906D-162BA82BF9A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38F328B-B7B6-4C6D-A91E-798AEB3C220E}"/>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4" name="Footer Placeholder 3">
            <a:extLst>
              <a:ext uri="{FF2B5EF4-FFF2-40B4-BE49-F238E27FC236}">
                <a16:creationId xmlns:a16="http://schemas.microsoft.com/office/drawing/2014/main" id="{B9919A60-3A16-4C7A-A80D-D0B313CB85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277DCB8-FF71-454F-B33F-37444656AEE4}"/>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3647146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75341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5987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5640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1410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658076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4570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079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817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30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26215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150B0A-241C-46ED-B2DD-08D7A801EDE7}"/>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3" name="Footer Placeholder 2">
            <a:extLst>
              <a:ext uri="{FF2B5EF4-FFF2-40B4-BE49-F238E27FC236}">
                <a16:creationId xmlns:a16="http://schemas.microsoft.com/office/drawing/2014/main" id="{7D859F7B-611C-42E3-868A-3224182113B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6A23019-5A96-46BE-8FBF-97C46A0EE15F}"/>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2600132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0661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883257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7371741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8378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045802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92000" cy="686578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19987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353"/>
                    </a14:imgEffect>
                    <a14:imgEffect>
                      <a14:saturation sat="88000"/>
                    </a14:imgEffect>
                    <a14:imgEffect>
                      <a14:brightnessContrast bright="-4000" contrast="27000"/>
                    </a14:imgEffect>
                  </a14:imgLayer>
                </a14:imgProps>
              </a:ext>
              <a:ext uri="{28A0092B-C50C-407E-A947-70E740481C1C}">
                <a14:useLocalDpi xmlns:a14="http://schemas.microsoft.com/office/drawing/2010/main"/>
              </a:ext>
            </a:extLst>
          </a:blip>
          <a:srcRect l="3324" t="6587" r="36" b="13845"/>
          <a:stretch/>
        </p:blipFill>
        <p:spPr>
          <a:xfrm flipH="1">
            <a:off x="-1" y="0"/>
            <a:ext cx="12492417" cy="6858000"/>
          </a:xfrm>
          <a:prstGeom prst="rect">
            <a:avLst/>
          </a:prstGeom>
        </p:spPr>
      </p:pic>
      <p:sp>
        <p:nvSpPr>
          <p:cNvPr id="19" name="Text Placeholder 2"/>
          <p:cNvSpPr>
            <a:spLocks noGrp="1"/>
          </p:cNvSpPr>
          <p:nvPr userDrawn="1">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25" name="Straight Connector 24"/>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311865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COVER">
    <p:bg>
      <p:bgPr>
        <a:solidFill>
          <a:schemeClr val="tx1"/>
        </a:solidFill>
        <a:effectLst/>
      </p:bgPr>
    </p:bg>
    <p:spTree>
      <p:nvGrpSpPr>
        <p:cNvPr id="1" name=""/>
        <p:cNvGrpSpPr/>
        <p:nvPr/>
      </p:nvGrpSpPr>
      <p:grpSpPr>
        <a:xfrm>
          <a:off x="0" y="0"/>
          <a:ext cx="0" cy="0"/>
          <a:chOff x="0" y="0"/>
          <a:chExt cx="0" cy="0"/>
        </a:xfrm>
      </p:grpSpPr>
      <p:sp>
        <p:nvSpPr>
          <p:cNvPr id="19" name="Text Placeholder 2"/>
          <p:cNvSpPr>
            <a:spLocks noGrp="1"/>
          </p:cNvSpPr>
          <p:nvPr userDrawn="1">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5" name="Straight Connector 24"/>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pic>
        <p:nvPicPr>
          <p:cNvPr id="3" name="Picture 2">
            <a:extLst>
              <a:ext uri="{FF2B5EF4-FFF2-40B4-BE49-F238E27FC236}">
                <a16:creationId xmlns:a16="http://schemas.microsoft.com/office/drawing/2014/main" id="{B438B917-5399-44E3-B7F4-5F3DB290AC9D}"/>
              </a:ext>
            </a:extLst>
          </p:cNvPr>
          <p:cNvPicPr>
            <a:picLocks noChangeAspect="1"/>
          </p:cNvPicPr>
          <p:nvPr userDrawn="1"/>
        </p:nvPicPr>
        <p:blipFill rotWithShape="1">
          <a:blip r:embed="rId3"/>
          <a:srcRect t="39998"/>
          <a:stretch/>
        </p:blipFill>
        <p:spPr>
          <a:xfrm>
            <a:off x="0" y="665256"/>
            <a:ext cx="12192000" cy="2418311"/>
          </a:xfrm>
          <a:prstGeom prst="rect">
            <a:avLst/>
          </a:prstGeom>
        </p:spPr>
      </p:pic>
      <p:sp>
        <p:nvSpPr>
          <p:cNvPr id="7" name="Text Placeholder 6">
            <a:extLst>
              <a:ext uri="{FF2B5EF4-FFF2-40B4-BE49-F238E27FC236}">
                <a16:creationId xmlns:a16="http://schemas.microsoft.com/office/drawing/2014/main" id="{5F7129B7-57B9-4F05-A1C5-88E5B0321CD4}"/>
              </a:ext>
            </a:extLst>
          </p:cNvPr>
          <p:cNvSpPr>
            <a:spLocks noGrp="1"/>
          </p:cNvSpPr>
          <p:nvPr>
            <p:ph type="body" sz="quarter" idx="13" hasCustomPrompt="1"/>
          </p:nvPr>
        </p:nvSpPr>
        <p:spPr>
          <a:xfrm>
            <a:off x="694106" y="3734077"/>
            <a:ext cx="5328748" cy="896552"/>
          </a:xfrm>
          <a:ln>
            <a:solidFill>
              <a:schemeClr val="tx1"/>
            </a:solidFill>
          </a:ln>
        </p:spPr>
        <p:txBody>
          <a:bodyPr>
            <a:noAutofit/>
          </a:bodyPr>
          <a:lstStyle>
            <a:lvl1pPr marL="0" indent="0">
              <a:buNone/>
              <a:defRPr sz="4705">
                <a:solidFill>
                  <a:schemeClr val="bg1"/>
                </a:solidFill>
              </a:defRPr>
            </a:lvl1pPr>
            <a:lvl2pPr marL="16340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Headline Here</a:t>
            </a:r>
          </a:p>
        </p:txBody>
      </p:sp>
    </p:spTree>
    <p:extLst>
      <p:ext uri="{BB962C8B-B14F-4D97-AF65-F5344CB8AC3E}">
        <p14:creationId xmlns:p14="http://schemas.microsoft.com/office/powerpoint/2010/main" val="104664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5996"/>
                    </a14:imgEffect>
                    <a14:imgEffect>
                      <a14:saturation sat="162000"/>
                    </a14:imgEffect>
                    <a14:imgEffect>
                      <a14:brightnessContrast bright="-18000" contrast="27000"/>
                    </a14:imgEffect>
                  </a14:imgLayer>
                </a14:imgProps>
              </a:ext>
              <a:ext uri="{28A0092B-C50C-407E-A947-70E740481C1C}">
                <a14:useLocalDpi xmlns:a14="http://schemas.microsoft.com/office/drawing/2010/main"/>
              </a:ext>
            </a:extLst>
          </a:blip>
          <a:srcRect l="9434" t="7879" r="7943" b="22583"/>
          <a:stretch/>
        </p:blipFill>
        <p:spPr>
          <a:xfrm>
            <a:off x="-34806" y="-32601"/>
            <a:ext cx="12338693" cy="6924117"/>
          </a:xfrm>
          <a:prstGeom prst="rect">
            <a:avLst/>
          </a:prstGeom>
        </p:spPr>
      </p:pic>
      <p:sp>
        <p:nvSpPr>
          <p:cNvPr id="12"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7273941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419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0BFB-B796-49A4-95E5-EC7362520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3A5DE8B-B080-4020-9D81-EE3AB8F025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4AD3B7-C5F6-49E5-B44C-D11DB5978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1ACA8B-BCC1-446B-98D6-2BC7D67FB297}"/>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6" name="Footer Placeholder 5">
            <a:extLst>
              <a:ext uri="{FF2B5EF4-FFF2-40B4-BE49-F238E27FC236}">
                <a16:creationId xmlns:a16="http://schemas.microsoft.com/office/drawing/2014/main" id="{C7F5FE80-A886-4611-9C85-E62D16F975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BEFB323-9570-43B0-AA62-6B5F8355EBD1}"/>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21727272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43000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38365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378600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90246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Tree>
    <p:extLst>
      <p:ext uri="{BB962C8B-B14F-4D97-AF65-F5344CB8AC3E}">
        <p14:creationId xmlns:p14="http://schemas.microsoft.com/office/powerpoint/2010/main" val="1743533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24373293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0004354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24484750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0556795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27434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66A8D-F11E-46DB-8613-E5011B287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F92A6F1-5260-4187-8875-574CA33B6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25C79E7-74B1-47A6-A896-7463E1A60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F5C8C1-8645-4851-A61A-5F94019B11BF}"/>
              </a:ext>
            </a:extLst>
          </p:cNvPr>
          <p:cNvSpPr>
            <a:spLocks noGrp="1"/>
          </p:cNvSpPr>
          <p:nvPr>
            <p:ph type="dt" sz="half" idx="10"/>
          </p:nvPr>
        </p:nvSpPr>
        <p:spPr/>
        <p:txBody>
          <a:bodyPr/>
          <a:lstStyle/>
          <a:p>
            <a:fld id="{2645C0C2-DE32-462A-BEE9-A72E3A152074}" type="datetimeFigureOut">
              <a:rPr lang="en-GB" smtClean="0"/>
              <a:t>31/01/2019</a:t>
            </a:fld>
            <a:endParaRPr lang="en-GB"/>
          </a:p>
        </p:txBody>
      </p:sp>
      <p:sp>
        <p:nvSpPr>
          <p:cNvPr id="6" name="Footer Placeholder 5">
            <a:extLst>
              <a:ext uri="{FF2B5EF4-FFF2-40B4-BE49-F238E27FC236}">
                <a16:creationId xmlns:a16="http://schemas.microsoft.com/office/drawing/2014/main" id="{CACD6376-C8DD-4718-BD15-D79FB36FB03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CC0E9B-BAD1-4317-9901-471FD0E61641}"/>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4755285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65803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148636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4264572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Tree>
    <p:extLst>
      <p:ext uri="{BB962C8B-B14F-4D97-AF65-F5344CB8AC3E}">
        <p14:creationId xmlns:p14="http://schemas.microsoft.com/office/powerpoint/2010/main" val="1109393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6866" y="33491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6899" y="2139924"/>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365" y="1642864"/>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173" y="2139924"/>
            <a:ext cx="3175834"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307" y="1642864"/>
            <a:ext cx="3177588"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696474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2">
            <a:lumMod val="75000"/>
          </a:schemeClr>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7332" y="338865"/>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40093"/>
            <a:ext cx="3185793"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43034"/>
            <a:ext cx="318755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861488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13" y="0"/>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85668" y="337744"/>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6125" y="2133019"/>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36591" y="1635960"/>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5" y="2133019"/>
            <a:ext cx="3175362"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0" y="1635960"/>
            <a:ext cx="31771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553349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94291" y="34441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7" y="2137207"/>
            <a:ext cx="3175360"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1" y="1640148"/>
            <a:ext cx="3177114"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821638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7756" y="34090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4336"/>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37277"/>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34336"/>
            <a:ext cx="3175369"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37277"/>
            <a:ext cx="317712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68595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1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57173" y="2138147"/>
            <a:ext cx="3178834"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5308" y="1641088"/>
            <a:ext cx="3180590"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79263899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6.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theme" Target="../theme/theme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AA247-2ECC-4CF7-83D2-CAB710BDD8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287206F-81CF-49DB-B8EE-F093BEA2C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2DBB82-B584-469F-89E4-030147EEA4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5C0C2-DE32-462A-BEE9-A72E3A152074}" type="datetimeFigureOut">
              <a:rPr lang="en-GB" smtClean="0"/>
              <a:t>31/01/2019</a:t>
            </a:fld>
            <a:endParaRPr lang="en-GB"/>
          </a:p>
        </p:txBody>
      </p:sp>
      <p:sp>
        <p:nvSpPr>
          <p:cNvPr id="5" name="Footer Placeholder 4">
            <a:extLst>
              <a:ext uri="{FF2B5EF4-FFF2-40B4-BE49-F238E27FC236}">
                <a16:creationId xmlns:a16="http://schemas.microsoft.com/office/drawing/2014/main" id="{BB8B172A-D712-4107-83EC-2ED4D5935B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550B4C6-60BE-4D73-B941-11340AA74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804D1-448F-46B2-B9E7-564908139940}" type="slidenum">
              <a:rPr lang="en-GB" smtClean="0"/>
              <a:t>‹#›</a:t>
            </a:fld>
            <a:endParaRPr lang="en-GB"/>
          </a:p>
        </p:txBody>
      </p:sp>
    </p:spTree>
    <p:extLst>
      <p:ext uri="{BB962C8B-B14F-4D97-AF65-F5344CB8AC3E}">
        <p14:creationId xmlns:p14="http://schemas.microsoft.com/office/powerpoint/2010/main" val="1755938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8675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723" r:id="rId26"/>
    <p:sldLayoutId id="2147483725" r:id="rId27"/>
    <p:sldLayoutId id="214748372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4589480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76506372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5294" b="0" kern="1200" cap="none" spc="-98" baseline="0" dirty="0">
          <a:solidFill>
            <a:schemeClr val="tx1"/>
          </a:solidFill>
          <a:latin typeface="+mj-lt"/>
          <a:ea typeface="+mn-ea"/>
          <a:cs typeface="Segoe UI" panose="020B05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4.xml"/><Relationship Id="rId1" Type="http://schemas.openxmlformats.org/officeDocument/2006/relationships/tags" Target="../tags/tag1.xml"/><Relationship Id="rId5" Type="http://schemas.openxmlformats.org/officeDocument/2006/relationships/image" Target="../media/image90.png"/><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39.xml"/><Relationship Id="rId5" Type="http://schemas.openxmlformats.org/officeDocument/2006/relationships/image" Target="../media/image79.png"/><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5.xml"/><Relationship Id="rId1" Type="http://schemas.openxmlformats.org/officeDocument/2006/relationships/slideLayout" Target="../slideLayouts/slideLayout39.xml"/><Relationship Id="rId5" Type="http://schemas.openxmlformats.org/officeDocument/2006/relationships/image" Target="../media/image79.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79.png"/><Relationship Id="rId7"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39.xml"/><Relationship Id="rId6" Type="http://schemas.openxmlformats.org/officeDocument/2006/relationships/image" Target="../media/image79.png"/><Relationship Id="rId5" Type="http://schemas.openxmlformats.org/officeDocument/2006/relationships/image" Target="../media/image115.png"/><Relationship Id="rId4" Type="http://schemas.openxmlformats.org/officeDocument/2006/relationships/image" Target="../media/image114.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9.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39.xml"/><Relationship Id="rId4" Type="http://schemas.openxmlformats.org/officeDocument/2006/relationships/image" Target="../media/image127.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39.xml"/><Relationship Id="rId4" Type="http://schemas.openxmlformats.org/officeDocument/2006/relationships/image" Target="../media/image128.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129.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130.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39.xml"/><Relationship Id="rId4" Type="http://schemas.openxmlformats.org/officeDocument/2006/relationships/image" Target="../media/image131.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39.xml"/><Relationship Id="rId4" Type="http://schemas.openxmlformats.org/officeDocument/2006/relationships/image" Target="../media/image132.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39.xml"/><Relationship Id="rId4" Type="http://schemas.openxmlformats.org/officeDocument/2006/relationships/image" Target="../media/image133.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39.xml"/><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openxmlformats.org/officeDocument/2006/relationships/hyperlink" Target="https://www.microsoft.com/en-us/trustcenter/compliance/complianceofferings" TargetMode="External"/><Relationship Id="rId2" Type="http://schemas.openxmlformats.org/officeDocument/2006/relationships/notesSlide" Target="../notesSlides/notesSlide39.xml"/><Relationship Id="rId1" Type="http://schemas.openxmlformats.org/officeDocument/2006/relationships/slideLayout" Target="../slideLayouts/slideLayout39.xml"/><Relationship Id="rId5" Type="http://schemas.openxmlformats.org/officeDocument/2006/relationships/image" Target="../media/image79.png"/><Relationship Id="rId4" Type="http://schemas.openxmlformats.org/officeDocument/2006/relationships/hyperlink" Target="https://privacy.microsoft.com/en-us/privacystatement"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0.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39.xml"/><Relationship Id="rId4"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39.xml"/><Relationship Id="rId4" Type="http://schemas.openxmlformats.org/officeDocument/2006/relationships/image" Target="../media/image136.png"/></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39.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39.xml"/><Relationship Id="rId5" Type="http://schemas.openxmlformats.org/officeDocument/2006/relationships/image" Target="../media/image79.png"/><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7.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0.xml.rels><?xml version="1.0" encoding="UTF-8" standalone="yes"?>
<Relationships xmlns="http://schemas.openxmlformats.org/package/2006/relationships"><Relationship Id="rId3" Type="http://schemas.openxmlformats.org/officeDocument/2006/relationships/hyperlink" Target="https://azure.microsoft.com/en-us/services/preview/" TargetMode="External"/><Relationship Id="rId2" Type="http://schemas.openxmlformats.org/officeDocument/2006/relationships/notesSlide" Target="../notesSlides/notesSlide50.xml"/><Relationship Id="rId1" Type="http://schemas.openxmlformats.org/officeDocument/2006/relationships/slideLayout" Target="../slideLayouts/slideLayout39.xml"/><Relationship Id="rId5" Type="http://schemas.openxmlformats.org/officeDocument/2006/relationships/image" Target="../media/image79.png"/><Relationship Id="rId4" Type="http://schemas.openxmlformats.org/officeDocument/2006/relationships/hyperlink" Target="https://preview.portal.azure.com/"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zure.microsoft.com/en-us/updates/" TargetMode="External"/><Relationship Id="rId2" Type="http://schemas.openxmlformats.org/officeDocument/2006/relationships/notesSlide" Target="../notesSlides/notesSlide51.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gb/learn/paths/azure-fundamentals/" TargetMode="External"/><Relationship Id="rId2" Type="http://schemas.openxmlformats.org/officeDocument/2006/relationships/notesSlide" Target="../notesSlides/notesSlide52.xml"/><Relationship Id="rId1" Type="http://schemas.openxmlformats.org/officeDocument/2006/relationships/slideLayout" Target="../slideLayouts/slideLayout39.xml"/><Relationship Id="rId5" Type="http://schemas.openxmlformats.org/officeDocument/2006/relationships/image" Target="../media/image142.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1.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B8B79D-3043-4419-B2BE-9E72BA0AF682}"/>
              </a:ext>
            </a:extLst>
          </p:cNvPr>
          <p:cNvPicPr>
            <a:picLocks noChangeAspect="1"/>
          </p:cNvPicPr>
          <p:nvPr/>
        </p:nvPicPr>
        <p:blipFill>
          <a:blip r:embed="rId3"/>
          <a:stretch>
            <a:fillRect/>
          </a:stretch>
        </p:blipFill>
        <p:spPr>
          <a:xfrm>
            <a:off x="10484873" y="6463524"/>
            <a:ext cx="1412838" cy="394475"/>
          </a:xfrm>
          <a:prstGeom prst="rect">
            <a:avLst/>
          </a:prstGeom>
        </p:spPr>
      </p:pic>
      <p:sp>
        <p:nvSpPr>
          <p:cNvPr id="12" name="Title 1">
            <a:extLst>
              <a:ext uri="{FF2B5EF4-FFF2-40B4-BE49-F238E27FC236}">
                <a16:creationId xmlns:a16="http://schemas.microsoft.com/office/drawing/2014/main" id="{3395FC93-3138-4987-8C42-7BCB81B87D0C}"/>
              </a:ext>
            </a:extLst>
          </p:cNvPr>
          <p:cNvSpPr>
            <a:spLocks noGrp="1"/>
          </p:cNvSpPr>
          <p:nvPr>
            <p:ph type="title"/>
          </p:nvPr>
        </p:nvSpPr>
        <p:spPr>
          <a:xfrm>
            <a:off x="349141" y="2652269"/>
            <a:ext cx="3421462" cy="1107996"/>
          </a:xfrm>
        </p:spPr>
        <p:txBody>
          <a:bodyPr/>
          <a:lstStyle/>
          <a:p>
            <a:r>
              <a:rPr lang="en-US" dirty="0"/>
              <a:t>Certification Training Session</a:t>
            </a:r>
          </a:p>
        </p:txBody>
      </p:sp>
      <p:pic>
        <p:nvPicPr>
          <p:cNvPr id="1026" name="Picture 2" descr="Image result for az-900 transparent">
            <a:extLst>
              <a:ext uri="{FF2B5EF4-FFF2-40B4-BE49-F238E27FC236}">
                <a16:creationId xmlns:a16="http://schemas.microsoft.com/office/drawing/2014/main" id="{F72D2B8E-8E1F-4328-9466-09D102D93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3231" y="3853017"/>
            <a:ext cx="2610507" cy="2610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67E5E-05DB-4B81-B57B-F8B3F119733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BD7C846B-FA86-4DFA-8A53-134510812D5E}"/>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Hybrid Cloud Models</a:t>
            </a:r>
          </a:p>
        </p:txBody>
      </p:sp>
      <p:sp>
        <p:nvSpPr>
          <p:cNvPr id="2" name="Rectangle 1">
            <a:extLst>
              <a:ext uri="{FF2B5EF4-FFF2-40B4-BE49-F238E27FC236}">
                <a16:creationId xmlns:a16="http://schemas.microsoft.com/office/drawing/2014/main" id="{C65ECCF8-9534-4DB5-A8F4-1DC75A2276EB}"/>
              </a:ext>
            </a:extLst>
          </p:cNvPr>
          <p:cNvSpPr/>
          <p:nvPr/>
        </p:nvSpPr>
        <p:spPr>
          <a:xfrm>
            <a:off x="6955339" y="3172081"/>
            <a:ext cx="4908264" cy="1477328"/>
          </a:xfrm>
          <a:prstGeom prst="rect">
            <a:avLst/>
          </a:prstGeom>
        </p:spPr>
        <p:txBody>
          <a:bodyPr wrap="square">
            <a:spAutoFit/>
          </a:bodyPr>
          <a:lstStyle/>
          <a:p>
            <a:r>
              <a:rPr lang="en-GB" dirty="0"/>
              <a:t>Hybrid cloud scenarios can be useful when organizations have some information that cannot be put in a public cloud, possibly for legal reasons. For example, you may have medical data that cannot be exposed publicly.</a:t>
            </a:r>
          </a:p>
        </p:txBody>
      </p:sp>
      <p:sp>
        <p:nvSpPr>
          <p:cNvPr id="3" name="Rectangle 2">
            <a:extLst>
              <a:ext uri="{FF2B5EF4-FFF2-40B4-BE49-F238E27FC236}">
                <a16:creationId xmlns:a16="http://schemas.microsoft.com/office/drawing/2014/main" id="{4A00FE7F-7D66-40B1-8E88-54DF4F7DEA42}"/>
              </a:ext>
            </a:extLst>
          </p:cNvPr>
          <p:cNvSpPr/>
          <p:nvPr/>
        </p:nvSpPr>
        <p:spPr>
          <a:xfrm>
            <a:off x="328396" y="1851600"/>
            <a:ext cx="6193273" cy="4524315"/>
          </a:xfrm>
          <a:prstGeom prst="rect">
            <a:avLst/>
          </a:prstGeom>
        </p:spPr>
        <p:txBody>
          <a:bodyPr wrap="square">
            <a:spAutoFit/>
          </a:bodyPr>
          <a:lstStyle/>
          <a:p>
            <a:r>
              <a:rPr lang="en-GB" b="1" dirty="0"/>
              <a:t>Hybrid Cloud Models have the following characteristics:</a:t>
            </a:r>
          </a:p>
          <a:p>
            <a:endParaRPr lang="en-GB" dirty="0"/>
          </a:p>
          <a:p>
            <a:pPr marL="800100" lvl="1" indent="-342900">
              <a:buFont typeface="+mj-lt"/>
              <a:buAutoNum type="arabicPeriod"/>
            </a:pPr>
            <a:r>
              <a:rPr lang="en-GB" dirty="0"/>
              <a:t>Resource location - Specific resources are used in a public cloud, others are used in a private cloud.</a:t>
            </a:r>
          </a:p>
          <a:p>
            <a:pPr marL="800100" lvl="1" indent="-342900">
              <a:buFont typeface="+mj-lt"/>
              <a:buAutoNum type="arabicPeriod"/>
            </a:pPr>
            <a:endParaRPr lang="en-GB" dirty="0"/>
          </a:p>
          <a:p>
            <a:pPr marL="800100" lvl="1" indent="-342900">
              <a:buFont typeface="+mj-lt"/>
              <a:buAutoNum type="arabicPeriod"/>
            </a:pPr>
            <a:r>
              <a:rPr lang="en-GB" dirty="0"/>
              <a:t>Cost and efficiency - Hybrid cloud models allow an organization to leverage some of the benefits of cost, efficiency, and scale that are available with a public cloud model.</a:t>
            </a:r>
          </a:p>
          <a:p>
            <a:pPr marL="800100" lvl="1" indent="-342900">
              <a:buFont typeface="+mj-lt"/>
              <a:buAutoNum type="arabicPeriod"/>
            </a:pPr>
            <a:endParaRPr lang="en-GB" dirty="0"/>
          </a:p>
          <a:p>
            <a:pPr marL="800100" lvl="1" indent="-342900">
              <a:buFont typeface="+mj-lt"/>
              <a:buAutoNum type="arabicPeriod"/>
            </a:pPr>
            <a:r>
              <a:rPr lang="en-GB" dirty="0"/>
              <a:t>Control - Organizations retain management control in private clouds.</a:t>
            </a:r>
          </a:p>
          <a:p>
            <a:pPr marL="800100" lvl="1" indent="-342900">
              <a:buFont typeface="+mj-lt"/>
              <a:buAutoNum type="arabicPeriod"/>
            </a:pPr>
            <a:endParaRPr lang="en-GB" dirty="0"/>
          </a:p>
          <a:p>
            <a:pPr marL="800100" lvl="1" indent="-342900">
              <a:buFont typeface="+mj-lt"/>
              <a:buAutoNum type="arabicPeriod"/>
            </a:pPr>
            <a:r>
              <a:rPr lang="en-GB" dirty="0"/>
              <a:t>Skills - Technical skills are required to maintain the private cloud and ensure both cloud models can operate together.</a:t>
            </a:r>
          </a:p>
        </p:txBody>
      </p:sp>
      <p:pic>
        <p:nvPicPr>
          <p:cNvPr id="9" name="Picture 2" descr="Image result for az-900 transparent">
            <a:extLst>
              <a:ext uri="{FF2B5EF4-FFF2-40B4-BE49-F238E27FC236}">
                <a16:creationId xmlns:a16="http://schemas.microsoft.com/office/drawing/2014/main" id="{D742990C-8918-4B40-9854-15D7171C4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0154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6E5981-CE79-40F9-9E19-4C8325A6B042}"/>
              </a:ext>
            </a:extLst>
          </p:cNvPr>
          <p:cNvSpPr/>
          <p:nvPr/>
        </p:nvSpPr>
        <p:spPr bwMode="auto">
          <a:xfrm>
            <a:off x="0" y="-1"/>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240D"/>
              </a:solidFill>
              <a:effectLst/>
              <a:uLnTx/>
              <a:uFillTx/>
              <a:latin typeface="Segoe UI Semilight"/>
              <a:ea typeface="Segoe UI" pitchFamily="34" charset="0"/>
              <a:cs typeface="Segoe UI" pitchFamily="34" charset="0"/>
            </a:endParaRPr>
          </a:p>
        </p:txBody>
      </p:sp>
      <p:pic>
        <p:nvPicPr>
          <p:cNvPr id="2" name="Picture 1">
            <a:extLst>
              <a:ext uri="{FF2B5EF4-FFF2-40B4-BE49-F238E27FC236}">
                <a16:creationId xmlns:a16="http://schemas.microsoft.com/office/drawing/2014/main" id="{E06676FF-7547-42F1-82E7-A3CB3DE95C17}"/>
              </a:ext>
            </a:extLst>
          </p:cNvPr>
          <p:cNvPicPr>
            <a:picLocks noChangeAspect="1"/>
          </p:cNvPicPr>
          <p:nvPr/>
        </p:nvPicPr>
        <p:blipFill>
          <a:blip r:embed="rId4"/>
          <a:stretch>
            <a:fillRect/>
          </a:stretch>
        </p:blipFill>
        <p:spPr>
          <a:xfrm>
            <a:off x="31358" y="4743419"/>
            <a:ext cx="3151538" cy="2114581"/>
          </a:xfrm>
          <a:prstGeom prst="rect">
            <a:avLst/>
          </a:prstGeom>
        </p:spPr>
      </p:pic>
      <p:sp>
        <p:nvSpPr>
          <p:cNvPr id="9" name="Text Placeholder 3">
            <a:extLst>
              <a:ext uri="{FF2B5EF4-FFF2-40B4-BE49-F238E27FC236}">
                <a16:creationId xmlns:a16="http://schemas.microsoft.com/office/drawing/2014/main" id="{85980F03-1240-4457-98F4-1B960E6B689B}"/>
              </a:ext>
            </a:extLst>
          </p:cNvPr>
          <p:cNvSpPr txBox="1">
            <a:spLocks/>
          </p:cNvSpPr>
          <p:nvPr/>
        </p:nvSpPr>
        <p:spPr>
          <a:xfrm>
            <a:off x="-85572" y="2482552"/>
            <a:ext cx="3214255" cy="1272554"/>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marR="0" lvl="0" indent="0" algn="ctr" defTabSz="498603"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GB" sz="3600" b="1" i="0" u="none" strike="noStrike" kern="1200" cap="none" spc="-50" normalizeH="0" baseline="0" noProof="0" dirty="0">
                <a:ln w="3175">
                  <a:noFill/>
                </a:ln>
                <a:solidFill>
                  <a:srgbClr val="FFFFFF"/>
                </a:solidFill>
                <a:effectLst/>
                <a:uLnTx/>
                <a:uFillTx/>
                <a:latin typeface="Segoe UI Light"/>
                <a:ea typeface="+mn-ea"/>
                <a:cs typeface="Segoe UI" pitchFamily="34" charset="0"/>
              </a:rPr>
              <a:t>Cloud Service Comparison</a:t>
            </a:r>
          </a:p>
        </p:txBody>
      </p:sp>
      <p:pic>
        <p:nvPicPr>
          <p:cNvPr id="7" name="Picture 6">
            <a:extLst>
              <a:ext uri="{FF2B5EF4-FFF2-40B4-BE49-F238E27FC236}">
                <a16:creationId xmlns:a16="http://schemas.microsoft.com/office/drawing/2014/main" id="{BA49F887-2DA9-4456-ABFC-E8903C8548DA}"/>
              </a:ext>
            </a:extLst>
          </p:cNvPr>
          <p:cNvPicPr>
            <a:picLocks noChangeAspect="1"/>
          </p:cNvPicPr>
          <p:nvPr/>
        </p:nvPicPr>
        <p:blipFill rotWithShape="1">
          <a:blip r:embed="rId5"/>
          <a:srcRect b="23209"/>
          <a:stretch/>
        </p:blipFill>
        <p:spPr>
          <a:xfrm>
            <a:off x="3214254" y="1430064"/>
            <a:ext cx="8718953" cy="3313355"/>
          </a:xfrm>
          <a:prstGeom prst="rect">
            <a:avLst/>
          </a:prstGeom>
        </p:spPr>
      </p:pic>
      <p:sp>
        <p:nvSpPr>
          <p:cNvPr id="4" name="Rectangle 3">
            <a:extLst>
              <a:ext uri="{FF2B5EF4-FFF2-40B4-BE49-F238E27FC236}">
                <a16:creationId xmlns:a16="http://schemas.microsoft.com/office/drawing/2014/main" id="{92D13537-7B03-4399-8764-F35EBF0A1E14}"/>
              </a:ext>
            </a:extLst>
          </p:cNvPr>
          <p:cNvSpPr/>
          <p:nvPr/>
        </p:nvSpPr>
        <p:spPr>
          <a:xfrm>
            <a:off x="3793284" y="4973155"/>
            <a:ext cx="8058520" cy="1200329"/>
          </a:xfrm>
          <a:prstGeom prst="rect">
            <a:avLst/>
          </a:prstGeom>
        </p:spPr>
        <p:txBody>
          <a:bodyPr wrap="square">
            <a:spAutoFit/>
          </a:bodyPr>
          <a:lstStyle/>
          <a:p>
            <a:r>
              <a:rPr lang="en-GB" dirty="0"/>
              <a:t>There is a shared responsibility model for ensuring cloud workloads are run securely and in a well-managed way. Depending on the service you are using, the cloud provider is responsible for some aspects of the workload, leaving the customer responsible for the remaining aspects of the workload.</a:t>
            </a:r>
          </a:p>
        </p:txBody>
      </p:sp>
    </p:spTree>
    <p:custDataLst>
      <p:tags r:id="rId1"/>
    </p:custDataLst>
    <p:extLst>
      <p:ext uri="{BB962C8B-B14F-4D97-AF65-F5344CB8AC3E}">
        <p14:creationId xmlns:p14="http://schemas.microsoft.com/office/powerpoint/2010/main" val="25680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a:xfrm>
            <a:off x="588263" y="457200"/>
            <a:ext cx="6809528" cy="553998"/>
          </a:xfrm>
        </p:spPr>
        <p:txBody>
          <a:bodyPr/>
          <a:lstStyle/>
          <a:p>
            <a:r>
              <a:rPr lang="en-US" dirty="0"/>
              <a:t>Azure Core Services</a:t>
            </a:r>
          </a:p>
        </p:txBody>
      </p:sp>
      <p:sp>
        <p:nvSpPr>
          <p:cNvPr id="4" name="Rectangle 3">
            <a:extLst>
              <a:ext uri="{FF2B5EF4-FFF2-40B4-BE49-F238E27FC236}">
                <a16:creationId xmlns:a16="http://schemas.microsoft.com/office/drawing/2014/main" id="{41ED8349-7C7F-4E1D-9A55-C58844E54138}"/>
              </a:ext>
            </a:extLst>
          </p:cNvPr>
          <p:cNvSpPr/>
          <p:nvPr/>
        </p:nvSpPr>
        <p:spPr bwMode="auto">
          <a:xfrm>
            <a:off x="8977745" y="0"/>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705923D-4EF0-4B4B-A51F-E62A87A167D6}"/>
              </a:ext>
            </a:extLst>
          </p:cNvPr>
          <p:cNvSpPr/>
          <p:nvPr/>
        </p:nvSpPr>
        <p:spPr>
          <a:xfrm>
            <a:off x="588263" y="1490008"/>
            <a:ext cx="7163116" cy="1569660"/>
          </a:xfrm>
          <a:prstGeom prst="rect">
            <a:avLst/>
          </a:prstGeom>
        </p:spPr>
        <p:txBody>
          <a:bodyPr wrap="square">
            <a:spAutoFit/>
          </a:bodyPr>
          <a:lstStyle/>
          <a:p>
            <a:pPr marL="342900" indent="-342900">
              <a:buFont typeface="Arial" panose="020B0604020202020204" pitchFamily="34" charset="0"/>
              <a:buChar char="•"/>
            </a:pPr>
            <a:r>
              <a:rPr lang="en-GB" sz="2400" dirty="0"/>
              <a:t>Understand core Azure architectural components</a:t>
            </a:r>
          </a:p>
          <a:p>
            <a:pPr marL="342900" indent="-342900">
              <a:buFont typeface="Arial" panose="020B0604020202020204" pitchFamily="34" charset="0"/>
              <a:buChar char="•"/>
            </a:pPr>
            <a:r>
              <a:rPr lang="en-GB" sz="2400" dirty="0"/>
              <a:t>Understand core Azure services and products</a:t>
            </a:r>
          </a:p>
          <a:p>
            <a:pPr marL="342900" indent="-342900">
              <a:buFont typeface="Arial" panose="020B0604020202020204" pitchFamily="34" charset="0"/>
              <a:buChar char="•"/>
            </a:pPr>
            <a:r>
              <a:rPr lang="en-GB" sz="2400" dirty="0"/>
              <a:t>Understand Azure solutions</a:t>
            </a:r>
          </a:p>
          <a:p>
            <a:pPr marL="342900" indent="-342900">
              <a:buFont typeface="Arial" panose="020B0604020202020204" pitchFamily="34" charset="0"/>
              <a:buChar char="•"/>
            </a:pPr>
            <a:r>
              <a:rPr lang="en-GB" sz="2400" dirty="0"/>
              <a:t>Understand Azure management tools</a:t>
            </a:r>
          </a:p>
        </p:txBody>
      </p:sp>
      <p:pic>
        <p:nvPicPr>
          <p:cNvPr id="9" name="Picture 2" descr="Image result for az-900 transparent">
            <a:extLst>
              <a:ext uri="{FF2B5EF4-FFF2-40B4-BE49-F238E27FC236}">
                <a16:creationId xmlns:a16="http://schemas.microsoft.com/office/drawing/2014/main" id="{8C2811AB-2528-4738-A4DA-890D160E5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533" y="1888182"/>
            <a:ext cx="3214254" cy="321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8532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3072F-22BD-426E-94E0-28D308823CD8}"/>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87C83CE4-B0FC-416E-B0A9-E8B5E96AB812}"/>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Regions</a:t>
            </a:r>
          </a:p>
        </p:txBody>
      </p:sp>
      <p:sp>
        <p:nvSpPr>
          <p:cNvPr id="10" name="Rectangle 9">
            <a:extLst>
              <a:ext uri="{FF2B5EF4-FFF2-40B4-BE49-F238E27FC236}">
                <a16:creationId xmlns:a16="http://schemas.microsoft.com/office/drawing/2014/main" id="{99C44A8C-CF0A-4181-AFEC-D84CB54668AF}"/>
              </a:ext>
            </a:extLst>
          </p:cNvPr>
          <p:cNvSpPr/>
          <p:nvPr/>
        </p:nvSpPr>
        <p:spPr>
          <a:xfrm>
            <a:off x="570271" y="2118370"/>
            <a:ext cx="7618034" cy="3416320"/>
          </a:xfrm>
          <a:prstGeom prst="rect">
            <a:avLst/>
          </a:prstGeom>
        </p:spPr>
        <p:txBody>
          <a:bodyPr wrap="square">
            <a:spAutoFit/>
          </a:bodyPr>
          <a:lstStyle/>
          <a:p>
            <a:r>
              <a:rPr lang="en-GB" dirty="0"/>
              <a:t>Azure is made up of datacenters located around the globe. These datacenters are organized and made available to end users by country/region</a:t>
            </a:r>
          </a:p>
          <a:p>
            <a:endParaRPr lang="en-GB" dirty="0"/>
          </a:p>
          <a:p>
            <a:r>
              <a:rPr lang="en-GB" dirty="0"/>
              <a:t>In reference to datacenters, a region is a geographical area on the planet containing at least one, but potentially multiple datacenters that are in close proximity and networked together with a low-latency network</a:t>
            </a:r>
          </a:p>
          <a:p>
            <a:endParaRPr lang="en-GB" dirty="0"/>
          </a:p>
          <a:p>
            <a:r>
              <a:rPr lang="en-GB" dirty="0"/>
              <a:t>Each region is paired with another within the same geography (such as US, Europe, or Asia). This approach allows for the replication of resources and helps reduce the likelihood of interruptions due to events such as natural disasters, power outages, or physical network outages.</a:t>
            </a:r>
          </a:p>
        </p:txBody>
      </p:sp>
      <p:pic>
        <p:nvPicPr>
          <p:cNvPr id="11" name="Picture 10">
            <a:extLst>
              <a:ext uri="{FF2B5EF4-FFF2-40B4-BE49-F238E27FC236}">
                <a16:creationId xmlns:a16="http://schemas.microsoft.com/office/drawing/2014/main" id="{193DF578-72D3-437A-B588-D87C1A5DF5B3}"/>
              </a:ext>
            </a:extLst>
          </p:cNvPr>
          <p:cNvPicPr>
            <a:picLocks noChangeAspect="1"/>
          </p:cNvPicPr>
          <p:nvPr/>
        </p:nvPicPr>
        <p:blipFill rotWithShape="1">
          <a:blip r:embed="rId3">
            <a:alphaModFix amt="20000"/>
          </a:blip>
          <a:srcRect l="6301" t="12018" r="4675" b="11606"/>
          <a:stretch/>
        </p:blipFill>
        <p:spPr>
          <a:xfrm>
            <a:off x="5692876" y="2180448"/>
            <a:ext cx="6241517" cy="3822782"/>
          </a:xfrm>
          <a:prstGeom prst="rect">
            <a:avLst/>
          </a:prstGeom>
        </p:spPr>
      </p:pic>
      <p:pic>
        <p:nvPicPr>
          <p:cNvPr id="12" name="Picture 2" descr="Image result for az-900 transparent">
            <a:extLst>
              <a:ext uri="{FF2B5EF4-FFF2-40B4-BE49-F238E27FC236}">
                <a16:creationId xmlns:a16="http://schemas.microsoft.com/office/drawing/2014/main" id="{AB77290E-EEAE-4DBC-B1FD-BA67BAB70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6839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A6FAA2-B071-4E85-8A4D-599A2886828C}"/>
              </a:ext>
            </a:extLst>
          </p:cNvPr>
          <p:cNvPicPr>
            <a:picLocks noChangeAspect="1"/>
          </p:cNvPicPr>
          <p:nvPr/>
        </p:nvPicPr>
        <p:blipFill rotWithShape="1">
          <a:blip r:embed="rId3">
            <a:alphaModFix amt="20000"/>
          </a:blip>
          <a:srcRect l="6301" t="12018" r="4675" b="11606"/>
          <a:stretch/>
        </p:blipFill>
        <p:spPr>
          <a:xfrm>
            <a:off x="5692876" y="2180448"/>
            <a:ext cx="6241517" cy="3822782"/>
          </a:xfrm>
          <a:prstGeom prst="rect">
            <a:avLst/>
          </a:prstGeom>
        </p:spPr>
      </p:pic>
      <p:sp>
        <p:nvSpPr>
          <p:cNvPr id="7" name="Rectangle 6">
            <a:extLst>
              <a:ext uri="{FF2B5EF4-FFF2-40B4-BE49-F238E27FC236}">
                <a16:creationId xmlns:a16="http://schemas.microsoft.com/office/drawing/2014/main" id="{B7DB4C5F-6B40-4C41-8C3B-5D5561EA4AC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426E1711-5914-44EC-865C-4559666D0C50}"/>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Geographies</a:t>
            </a:r>
          </a:p>
        </p:txBody>
      </p:sp>
      <p:sp>
        <p:nvSpPr>
          <p:cNvPr id="10" name="Rectangle 9">
            <a:extLst>
              <a:ext uri="{FF2B5EF4-FFF2-40B4-BE49-F238E27FC236}">
                <a16:creationId xmlns:a16="http://schemas.microsoft.com/office/drawing/2014/main" id="{50391D55-A7B5-4811-8C90-EA3BBE714C1E}"/>
              </a:ext>
            </a:extLst>
          </p:cNvPr>
          <p:cNvSpPr/>
          <p:nvPr/>
        </p:nvSpPr>
        <p:spPr>
          <a:xfrm>
            <a:off x="564371" y="2699591"/>
            <a:ext cx="6963205" cy="2308324"/>
          </a:xfrm>
          <a:prstGeom prst="rect">
            <a:avLst/>
          </a:prstGeom>
        </p:spPr>
        <p:txBody>
          <a:bodyPr wrap="square">
            <a:spAutoFit/>
          </a:bodyPr>
          <a:lstStyle/>
          <a:p>
            <a:r>
              <a:rPr lang="en-GB" dirty="0"/>
              <a:t>A geography is a discrete market typically containing two or more regions that preserves data residency and compliance boundaries</a:t>
            </a:r>
          </a:p>
          <a:p>
            <a:endParaRPr lang="en-GB" dirty="0"/>
          </a:p>
          <a:p>
            <a:r>
              <a:rPr lang="en-GB" dirty="0"/>
              <a:t>Geographies allow customers with specific data-residency and compliance needs to keep their data and applications close </a:t>
            </a:r>
          </a:p>
          <a:p>
            <a:endParaRPr lang="en-GB" dirty="0"/>
          </a:p>
          <a:p>
            <a:r>
              <a:rPr lang="en-GB" dirty="0"/>
              <a:t>Geographies are broken up into Americas, Europe, Asia Pacific, Middle East, and Africa</a:t>
            </a:r>
          </a:p>
        </p:txBody>
      </p:sp>
      <p:pic>
        <p:nvPicPr>
          <p:cNvPr id="11" name="Picture 2" descr="Image result for az-900 transparent">
            <a:extLst>
              <a:ext uri="{FF2B5EF4-FFF2-40B4-BE49-F238E27FC236}">
                <a16:creationId xmlns:a16="http://schemas.microsoft.com/office/drawing/2014/main" id="{91866307-EC9B-4570-AC1A-E7F48B7A1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7307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ree availability zones are connected, making an Azure region.">
            <a:extLst>
              <a:ext uri="{FF2B5EF4-FFF2-40B4-BE49-F238E27FC236}">
                <a16:creationId xmlns:a16="http://schemas.microsoft.com/office/drawing/2014/main" id="{C3443658-418B-4679-9B77-63FE11189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288" y="2188660"/>
            <a:ext cx="4020666" cy="3457021"/>
          </a:xfrm>
          <a:prstGeom prst="rect">
            <a:avLst/>
          </a:prstGeom>
        </p:spPr>
      </p:pic>
      <p:sp>
        <p:nvSpPr>
          <p:cNvPr id="8" name="Rectangle 7">
            <a:extLst>
              <a:ext uri="{FF2B5EF4-FFF2-40B4-BE49-F238E27FC236}">
                <a16:creationId xmlns:a16="http://schemas.microsoft.com/office/drawing/2014/main" id="{04D566E5-3999-4226-9EC6-A04D28899EE7}"/>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5749FBD-55A7-4DAC-8313-530C0566F06D}"/>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Availability Zones</a:t>
            </a:r>
          </a:p>
        </p:txBody>
      </p:sp>
      <p:sp>
        <p:nvSpPr>
          <p:cNvPr id="11" name="Rectangle 10">
            <a:extLst>
              <a:ext uri="{FF2B5EF4-FFF2-40B4-BE49-F238E27FC236}">
                <a16:creationId xmlns:a16="http://schemas.microsoft.com/office/drawing/2014/main" id="{07E9C1EE-39FC-41AA-B479-19A9C0D3FAD3}"/>
              </a:ext>
            </a:extLst>
          </p:cNvPr>
          <p:cNvSpPr/>
          <p:nvPr/>
        </p:nvSpPr>
        <p:spPr>
          <a:xfrm>
            <a:off x="394959" y="2486009"/>
            <a:ext cx="6096000" cy="2862322"/>
          </a:xfrm>
          <a:prstGeom prst="rect">
            <a:avLst/>
          </a:prstGeom>
        </p:spPr>
        <p:txBody>
          <a:bodyPr>
            <a:spAutoFit/>
          </a:bodyPr>
          <a:lstStyle/>
          <a:p>
            <a:r>
              <a:rPr lang="en-GB" dirty="0"/>
              <a:t>Availability zones are physically separate locations within an Azure region.</a:t>
            </a:r>
          </a:p>
          <a:p>
            <a:r>
              <a:rPr lang="en-GB" dirty="0"/>
              <a:t> </a:t>
            </a:r>
          </a:p>
          <a:p>
            <a:r>
              <a:rPr lang="en-GB" dirty="0"/>
              <a:t>Each availability zone is made up of one or more datacenters equipped with independent power, cooling, and networking. </a:t>
            </a:r>
          </a:p>
          <a:p>
            <a:endParaRPr lang="en-GB" dirty="0"/>
          </a:p>
          <a:p>
            <a:r>
              <a:rPr lang="en-GB" dirty="0"/>
              <a:t>Availability Zones are set up to be an isolation boundary. </a:t>
            </a:r>
          </a:p>
          <a:p>
            <a:r>
              <a:rPr lang="en-GB" dirty="0"/>
              <a:t>If one availability zone goes down, the other continues working.</a:t>
            </a:r>
          </a:p>
        </p:txBody>
      </p:sp>
      <p:pic>
        <p:nvPicPr>
          <p:cNvPr id="12" name="Picture 2" descr="Image result for az-900 transparent">
            <a:extLst>
              <a:ext uri="{FF2B5EF4-FFF2-40B4-BE49-F238E27FC236}">
                <a16:creationId xmlns:a16="http://schemas.microsoft.com/office/drawing/2014/main" id="{C135E227-DDA8-4679-A2CE-DF02D5D07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8748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94140D4E-E651-4819-B355-E5AAB20D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251" y="2427316"/>
            <a:ext cx="4259054" cy="2343237"/>
          </a:xfrm>
          <a:prstGeom prst="rect">
            <a:avLst/>
          </a:prstGeom>
        </p:spPr>
      </p:pic>
      <p:sp>
        <p:nvSpPr>
          <p:cNvPr id="8" name="Rectangle 7">
            <a:extLst>
              <a:ext uri="{FF2B5EF4-FFF2-40B4-BE49-F238E27FC236}">
                <a16:creationId xmlns:a16="http://schemas.microsoft.com/office/drawing/2014/main" id="{DD06E706-6617-4A50-8880-9E9C19AB1DB6}"/>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5D6CA4DB-7B7C-4916-A3C1-6820468DB1FC}"/>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Availability Sets</a:t>
            </a:r>
          </a:p>
        </p:txBody>
      </p:sp>
      <p:sp>
        <p:nvSpPr>
          <p:cNvPr id="11" name="Rectangle 10">
            <a:extLst>
              <a:ext uri="{FF2B5EF4-FFF2-40B4-BE49-F238E27FC236}">
                <a16:creationId xmlns:a16="http://schemas.microsoft.com/office/drawing/2014/main" id="{3DC155C5-7386-437B-8CCA-AD2DB6275E55}"/>
              </a:ext>
            </a:extLst>
          </p:cNvPr>
          <p:cNvSpPr/>
          <p:nvPr/>
        </p:nvSpPr>
        <p:spPr>
          <a:xfrm>
            <a:off x="446385" y="2427316"/>
            <a:ext cx="6438162" cy="2585323"/>
          </a:xfrm>
          <a:prstGeom prst="rect">
            <a:avLst/>
          </a:prstGeom>
        </p:spPr>
        <p:txBody>
          <a:bodyPr wrap="square">
            <a:spAutoFit/>
          </a:bodyPr>
          <a:lstStyle/>
          <a:p>
            <a:r>
              <a:rPr lang="en-GB" b="1" dirty="0"/>
              <a:t>Availability sets comprise of update and fault domains:</a:t>
            </a:r>
          </a:p>
          <a:p>
            <a:endParaRPr lang="en-GB" dirty="0"/>
          </a:p>
          <a:p>
            <a:pPr marL="285750" indent="-285750">
              <a:buFont typeface="Arial" panose="020B0604020202020204" pitchFamily="34" charset="0"/>
              <a:buChar char="•"/>
            </a:pPr>
            <a:r>
              <a:rPr lang="en-GB" dirty="0"/>
              <a:t>Update domains. When a maintenance event occurs (such as a performance update or critical security patch applied), the update is sequenced through update domains.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Fault domains. Fault domains provide for the physical separation of a workload across different hardware in the datacenter.</a:t>
            </a:r>
          </a:p>
        </p:txBody>
      </p:sp>
      <p:sp>
        <p:nvSpPr>
          <p:cNvPr id="12" name="Rectangle 11">
            <a:extLst>
              <a:ext uri="{FF2B5EF4-FFF2-40B4-BE49-F238E27FC236}">
                <a16:creationId xmlns:a16="http://schemas.microsoft.com/office/drawing/2014/main" id="{47AF9A60-4260-4130-AC0C-C6CEF28F2325}"/>
              </a:ext>
            </a:extLst>
          </p:cNvPr>
          <p:cNvSpPr/>
          <p:nvPr/>
        </p:nvSpPr>
        <p:spPr>
          <a:xfrm>
            <a:off x="7478415" y="4890524"/>
            <a:ext cx="4328890" cy="923330"/>
          </a:xfrm>
          <a:prstGeom prst="rect">
            <a:avLst/>
          </a:prstGeom>
        </p:spPr>
        <p:txBody>
          <a:bodyPr wrap="square">
            <a:spAutoFit/>
          </a:bodyPr>
          <a:lstStyle/>
          <a:p>
            <a:r>
              <a:rPr lang="en-GB" dirty="0"/>
              <a:t>Availability sets help ensure applications remain online during maintenance events, or hardware failure.</a:t>
            </a:r>
          </a:p>
        </p:txBody>
      </p:sp>
      <p:pic>
        <p:nvPicPr>
          <p:cNvPr id="13" name="Picture 2" descr="Image result for az-900 transparent">
            <a:extLst>
              <a:ext uri="{FF2B5EF4-FFF2-40B4-BE49-F238E27FC236}">
                <a16:creationId xmlns:a16="http://schemas.microsoft.com/office/drawing/2014/main" id="{4F67FDF7-F369-4FEB-B6A4-74449205E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57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source group is represented by various elements, including a server, a hard drive, and a database.">
            <a:extLst>
              <a:ext uri="{FF2B5EF4-FFF2-40B4-BE49-F238E27FC236}">
                <a16:creationId xmlns:a16="http://schemas.microsoft.com/office/drawing/2014/main" id="{311E0719-4045-47AB-9BB1-0E4BFEAC7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847" y="2486823"/>
            <a:ext cx="4062526" cy="3243842"/>
          </a:xfrm>
          <a:prstGeom prst="rect">
            <a:avLst/>
          </a:prstGeom>
        </p:spPr>
      </p:pic>
      <p:sp>
        <p:nvSpPr>
          <p:cNvPr id="9" name="Rectangle 8">
            <a:extLst>
              <a:ext uri="{FF2B5EF4-FFF2-40B4-BE49-F238E27FC236}">
                <a16:creationId xmlns:a16="http://schemas.microsoft.com/office/drawing/2014/main" id="{6C60C4A8-7A48-425B-A840-88728961E56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Resource Groups</a:t>
            </a:r>
          </a:p>
        </p:txBody>
      </p:sp>
      <p:sp>
        <p:nvSpPr>
          <p:cNvPr id="12" name="Rectangle 11">
            <a:extLst>
              <a:ext uri="{FF2B5EF4-FFF2-40B4-BE49-F238E27FC236}">
                <a16:creationId xmlns:a16="http://schemas.microsoft.com/office/drawing/2014/main" id="{EABC16A2-19C6-433B-9521-59E22E99D423}"/>
              </a:ext>
            </a:extLst>
          </p:cNvPr>
          <p:cNvSpPr/>
          <p:nvPr/>
        </p:nvSpPr>
        <p:spPr>
          <a:xfrm>
            <a:off x="711855" y="2772751"/>
            <a:ext cx="6096000" cy="2031325"/>
          </a:xfrm>
          <a:prstGeom prst="rect">
            <a:avLst/>
          </a:prstGeom>
        </p:spPr>
        <p:txBody>
          <a:bodyPr>
            <a:spAutoFit/>
          </a:bodyPr>
          <a:lstStyle/>
          <a:p>
            <a:r>
              <a:rPr lang="en-GB" dirty="0"/>
              <a:t>A resource group is a unit of management, similar to a container that allows you to aggregate and manage all resources required for an application to run within a single manageable unit</a:t>
            </a:r>
          </a:p>
          <a:p>
            <a:endParaRPr lang="en-GB" dirty="0"/>
          </a:p>
          <a:p>
            <a:r>
              <a:rPr lang="en-GB" dirty="0"/>
              <a:t>Resource groups allow you to control costs, set automation and set policy against resources</a:t>
            </a:r>
          </a:p>
        </p:txBody>
      </p:sp>
      <p:pic>
        <p:nvPicPr>
          <p:cNvPr id="13" name="Picture 2" descr="Image result for az-900 transparent">
            <a:extLst>
              <a:ext uri="{FF2B5EF4-FFF2-40B4-BE49-F238E27FC236}">
                <a16:creationId xmlns:a16="http://schemas.microsoft.com/office/drawing/2014/main" id="{9B4ABD74-0E1B-4DCD-BE0C-D31115D7B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3635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018B39-4583-4E82-B9CF-C242591F468C}"/>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BF24419-3875-4723-89BF-4C30685E3D05}"/>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Resource Manager</a:t>
            </a:r>
          </a:p>
        </p:txBody>
      </p:sp>
      <p:sp>
        <p:nvSpPr>
          <p:cNvPr id="10" name="Rectangle 9">
            <a:extLst>
              <a:ext uri="{FF2B5EF4-FFF2-40B4-BE49-F238E27FC236}">
                <a16:creationId xmlns:a16="http://schemas.microsoft.com/office/drawing/2014/main" id="{0BD4BEE5-F2C6-46C6-ACF4-9C5FB74A1C14}"/>
              </a:ext>
            </a:extLst>
          </p:cNvPr>
          <p:cNvSpPr/>
          <p:nvPr/>
        </p:nvSpPr>
        <p:spPr>
          <a:xfrm>
            <a:off x="351995" y="2566720"/>
            <a:ext cx="6096000" cy="2585323"/>
          </a:xfrm>
          <a:prstGeom prst="rect">
            <a:avLst/>
          </a:prstGeom>
        </p:spPr>
        <p:txBody>
          <a:bodyPr>
            <a:spAutoFit/>
          </a:bodyPr>
          <a:lstStyle/>
          <a:p>
            <a:r>
              <a:rPr lang="en-GB" dirty="0"/>
              <a:t>Azure Resource Manager is a management layer in which resource groups and all the resources within it are created, configured, managed, and deleted. </a:t>
            </a:r>
          </a:p>
          <a:p>
            <a:endParaRPr lang="en-GB" dirty="0"/>
          </a:p>
          <a:p>
            <a:r>
              <a:rPr lang="en-GB" b="1" dirty="0"/>
              <a:t>With Azure Resource Manager, you can:</a:t>
            </a:r>
          </a:p>
          <a:p>
            <a:endParaRPr lang="en-GB" dirty="0"/>
          </a:p>
          <a:p>
            <a:pPr marL="800100" lvl="1" indent="-342900">
              <a:buFont typeface="+mj-lt"/>
              <a:buAutoNum type="arabicPeriod"/>
            </a:pPr>
            <a:r>
              <a:rPr lang="en-GB" dirty="0"/>
              <a:t>Deploy application resources</a:t>
            </a:r>
          </a:p>
          <a:p>
            <a:pPr marL="800100" lvl="1" indent="-342900">
              <a:buFont typeface="+mj-lt"/>
              <a:buAutoNum type="arabicPeriod"/>
            </a:pPr>
            <a:r>
              <a:rPr lang="en-GB" dirty="0"/>
              <a:t>Organize resources</a:t>
            </a:r>
          </a:p>
          <a:p>
            <a:pPr marL="800100" lvl="1" indent="-342900">
              <a:buFont typeface="+mj-lt"/>
              <a:buAutoNum type="arabicPeriod"/>
            </a:pPr>
            <a:r>
              <a:rPr lang="en-GB" dirty="0"/>
              <a:t>Control access and resources</a:t>
            </a:r>
          </a:p>
        </p:txBody>
      </p:sp>
      <p:sp>
        <p:nvSpPr>
          <p:cNvPr id="11" name="Rectangle 10">
            <a:extLst>
              <a:ext uri="{FF2B5EF4-FFF2-40B4-BE49-F238E27FC236}">
                <a16:creationId xmlns:a16="http://schemas.microsoft.com/office/drawing/2014/main" id="{EDDC16B0-C20B-4128-92EC-43FC7C6B7FC9}"/>
              </a:ext>
            </a:extLst>
          </p:cNvPr>
          <p:cNvSpPr/>
          <p:nvPr/>
        </p:nvSpPr>
        <p:spPr>
          <a:xfrm>
            <a:off x="6847184" y="2726003"/>
            <a:ext cx="5063613" cy="2031325"/>
          </a:xfrm>
          <a:prstGeom prst="rect">
            <a:avLst/>
          </a:prstGeom>
        </p:spPr>
        <p:txBody>
          <a:bodyPr wrap="square">
            <a:spAutoFit/>
          </a:bodyPr>
          <a:lstStyle/>
          <a:p>
            <a:r>
              <a:rPr lang="en-GB" dirty="0"/>
              <a:t>Azure Resource Manager, provides a consistent management layer that allows you to automate deployment and configuration of resources using different automation and scripting tools, such as Azure PowerShell, Azure Command-Line Interface, Azure portal, REST API, and client software development kits (SDKs).</a:t>
            </a:r>
          </a:p>
        </p:txBody>
      </p:sp>
      <p:pic>
        <p:nvPicPr>
          <p:cNvPr id="12" name="Picture 2" descr="Image result for az-900 transparent">
            <a:extLst>
              <a:ext uri="{FF2B5EF4-FFF2-40B4-BE49-F238E27FC236}">
                <a16:creationId xmlns:a16="http://schemas.microsoft.com/office/drawing/2014/main" id="{B0CE8D8D-04F9-4B85-B105-91152F3AD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2533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CFC33B-A966-49D3-A545-7E799562BCE4}"/>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5CF25761-03C9-497D-A17B-EAF7F7D67E51}"/>
              </a:ext>
            </a:extLst>
          </p:cNvPr>
          <p:cNvSpPr txBox="1">
            <a:spLocks/>
          </p:cNvSpPr>
          <p:nvPr/>
        </p:nvSpPr>
        <p:spPr>
          <a:xfrm>
            <a:off x="252503" y="423956"/>
            <a:ext cx="4897634"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Marketplace</a:t>
            </a:r>
          </a:p>
        </p:txBody>
      </p:sp>
      <p:sp>
        <p:nvSpPr>
          <p:cNvPr id="10" name="Rectangle 9">
            <a:extLst>
              <a:ext uri="{FF2B5EF4-FFF2-40B4-BE49-F238E27FC236}">
                <a16:creationId xmlns:a16="http://schemas.microsoft.com/office/drawing/2014/main" id="{2D0D30DC-65EF-4DB5-BEFE-1AC733074BA7}"/>
              </a:ext>
            </a:extLst>
          </p:cNvPr>
          <p:cNvSpPr/>
          <p:nvPr/>
        </p:nvSpPr>
        <p:spPr>
          <a:xfrm>
            <a:off x="570271" y="2289992"/>
            <a:ext cx="6096000" cy="2862322"/>
          </a:xfrm>
          <a:prstGeom prst="rect">
            <a:avLst/>
          </a:prstGeom>
        </p:spPr>
        <p:txBody>
          <a:bodyPr>
            <a:spAutoFit/>
          </a:bodyPr>
          <a:lstStyle/>
          <a:p>
            <a:r>
              <a:rPr lang="en-GB" dirty="0"/>
              <a:t>Azure Marketplace is a service on Azure that helps connect end users with Microsoft partners, independent software vendors (ISVs), and start-ups that are offering their solutions and services, which are optimized to run on Azure</a:t>
            </a:r>
          </a:p>
          <a:p>
            <a:endParaRPr lang="en-GB" dirty="0"/>
          </a:p>
          <a:p>
            <a:r>
              <a:rPr lang="en-GB" dirty="0"/>
              <a:t>Azure Marketplace allows customers mostly IT professionals and cloud developers to find, try, purchase, and provision applications and services from hundreds of leading service providers, all certified to run on Azure.</a:t>
            </a:r>
          </a:p>
        </p:txBody>
      </p:sp>
      <p:pic>
        <p:nvPicPr>
          <p:cNvPr id="11" name="Picture 10">
            <a:extLst>
              <a:ext uri="{FF2B5EF4-FFF2-40B4-BE49-F238E27FC236}">
                <a16:creationId xmlns:a16="http://schemas.microsoft.com/office/drawing/2014/main" id="{983A3378-5788-4414-98B7-75F1DFD2FF18}"/>
              </a:ext>
            </a:extLst>
          </p:cNvPr>
          <p:cNvPicPr>
            <a:picLocks noChangeAspect="1"/>
          </p:cNvPicPr>
          <p:nvPr/>
        </p:nvPicPr>
        <p:blipFill rotWithShape="1">
          <a:blip r:embed="rId3"/>
          <a:srcRect l="7112" t="14024" r="1498" b="1211"/>
          <a:stretch/>
        </p:blipFill>
        <p:spPr>
          <a:xfrm>
            <a:off x="7065553" y="2118912"/>
            <a:ext cx="4909339" cy="3503174"/>
          </a:xfrm>
          <a:prstGeom prst="rect">
            <a:avLst/>
          </a:prstGeom>
        </p:spPr>
      </p:pic>
      <p:pic>
        <p:nvPicPr>
          <p:cNvPr id="12" name="Picture 2" descr="Image result for az-900 transparent">
            <a:extLst>
              <a:ext uri="{FF2B5EF4-FFF2-40B4-BE49-F238E27FC236}">
                <a16:creationId xmlns:a16="http://schemas.microsoft.com/office/drawing/2014/main" id="{B24581AE-67B4-468A-852B-75DC2F5E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201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41C111-95CC-418A-AB29-F531C429A69E}"/>
              </a:ext>
            </a:extLst>
          </p:cNvPr>
          <p:cNvSpPr/>
          <p:nvPr/>
        </p:nvSpPr>
        <p:spPr bwMode="auto">
          <a:xfrm>
            <a:off x="8977745" y="0"/>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itle 1">
            <a:extLst>
              <a:ext uri="{FF2B5EF4-FFF2-40B4-BE49-F238E27FC236}">
                <a16:creationId xmlns:a16="http://schemas.microsoft.com/office/drawing/2014/main" id="{554F2104-474B-44A9-9B9E-D80811E4379E}"/>
              </a:ext>
            </a:extLst>
          </p:cNvPr>
          <p:cNvSpPr>
            <a:spLocks noGrp="1"/>
          </p:cNvSpPr>
          <p:nvPr>
            <p:ph type="title"/>
          </p:nvPr>
        </p:nvSpPr>
        <p:spPr>
          <a:xfrm>
            <a:off x="584200" y="365125"/>
            <a:ext cx="8306128" cy="553998"/>
          </a:xfrm>
        </p:spPr>
        <p:txBody>
          <a:bodyPr/>
          <a:lstStyle/>
          <a:p>
            <a:r>
              <a:rPr lang="en-US" dirty="0"/>
              <a:t>Exam Objectives</a:t>
            </a:r>
          </a:p>
        </p:txBody>
      </p:sp>
      <p:pic>
        <p:nvPicPr>
          <p:cNvPr id="6" name="Picture 2" descr="Image result for az-900 transparent">
            <a:extLst>
              <a:ext uri="{FF2B5EF4-FFF2-40B4-BE49-F238E27FC236}">
                <a16:creationId xmlns:a16="http://schemas.microsoft.com/office/drawing/2014/main" id="{F50E180F-BD76-457B-9EB5-701D96981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533" y="1888182"/>
            <a:ext cx="3214254" cy="321425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451D5118-FE0E-4919-A1C2-708A037A97BF}"/>
              </a:ext>
            </a:extLst>
          </p:cNvPr>
          <p:cNvSpPr>
            <a:spLocks noGrp="1"/>
          </p:cNvSpPr>
          <p:nvPr>
            <p:ph type="body" sz="quarter" idx="10"/>
          </p:nvPr>
        </p:nvSpPr>
        <p:spPr>
          <a:xfrm>
            <a:off x="584200" y="1676398"/>
            <a:ext cx="7450959" cy="1883981"/>
          </a:xfrm>
        </p:spPr>
        <p:txBody>
          <a:bodyPr/>
          <a:lstStyle/>
          <a:p>
            <a:r>
              <a:rPr lang="en-IE" sz="2400" b="1" dirty="0"/>
              <a:t>Understand Cloud Concepts</a:t>
            </a:r>
          </a:p>
          <a:p>
            <a:r>
              <a:rPr lang="en-IE" sz="2400" b="1" dirty="0"/>
              <a:t>Understand Core Azure Services</a:t>
            </a:r>
          </a:p>
          <a:p>
            <a:r>
              <a:rPr lang="en-IE" sz="2400" b="1" dirty="0"/>
              <a:t>Understand Security, Privacy, Compliance, and Trust</a:t>
            </a:r>
          </a:p>
          <a:p>
            <a:r>
              <a:rPr lang="en-IE" sz="2400" b="1" dirty="0"/>
              <a:t>Understand Azure Pricing and Support</a:t>
            </a:r>
          </a:p>
        </p:txBody>
      </p:sp>
    </p:spTree>
    <p:extLst>
      <p:ext uri="{BB962C8B-B14F-4D97-AF65-F5344CB8AC3E}">
        <p14:creationId xmlns:p14="http://schemas.microsoft.com/office/powerpoint/2010/main" val="24808117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652928-AE9A-4CE8-AD24-DAFC1C8A6D9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6527941-56EB-4B7E-ADE4-01B14B81F877}"/>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Compute</a:t>
            </a:r>
          </a:p>
        </p:txBody>
      </p:sp>
      <p:sp>
        <p:nvSpPr>
          <p:cNvPr id="2" name="Rectangle 1">
            <a:extLst>
              <a:ext uri="{FF2B5EF4-FFF2-40B4-BE49-F238E27FC236}">
                <a16:creationId xmlns:a16="http://schemas.microsoft.com/office/drawing/2014/main" id="{45005A32-4326-4772-BAB0-B65F71B78FBE}"/>
              </a:ext>
            </a:extLst>
          </p:cNvPr>
          <p:cNvSpPr/>
          <p:nvPr/>
        </p:nvSpPr>
        <p:spPr>
          <a:xfrm>
            <a:off x="464083" y="1954367"/>
            <a:ext cx="5388077" cy="4524315"/>
          </a:xfrm>
          <a:prstGeom prst="rect">
            <a:avLst/>
          </a:prstGeom>
        </p:spPr>
        <p:txBody>
          <a:bodyPr wrap="square">
            <a:spAutoFit/>
          </a:bodyPr>
          <a:lstStyle/>
          <a:p>
            <a:r>
              <a:rPr lang="en-GB" b="1" dirty="0"/>
              <a:t>Examples of Azure services for virtual machines include:</a:t>
            </a:r>
          </a:p>
          <a:p>
            <a:endParaRPr lang="en-GB" dirty="0"/>
          </a:p>
          <a:p>
            <a:pPr lvl="2"/>
            <a:r>
              <a:rPr lang="en-GB" dirty="0"/>
              <a:t>Azure VMs. Infrastructure as a service (IaaS) used to create VMs in the cloud</a:t>
            </a:r>
          </a:p>
          <a:p>
            <a:pPr lvl="2"/>
            <a:endParaRPr lang="en-GB" dirty="0"/>
          </a:p>
          <a:p>
            <a:pPr lvl="2"/>
            <a:r>
              <a:rPr lang="en-GB" dirty="0"/>
              <a:t>VM scale sets. Designed for automatic scaling of identical VMs</a:t>
            </a:r>
          </a:p>
          <a:p>
            <a:pPr lvl="2"/>
            <a:endParaRPr lang="en-GB" dirty="0"/>
          </a:p>
          <a:p>
            <a:pPr lvl="2"/>
            <a:r>
              <a:rPr lang="en-GB" dirty="0"/>
              <a:t>App services. platform as a service (PaaS) offerings to build, deploy, and scale enterprise-grade web, mobile, and API apps </a:t>
            </a:r>
          </a:p>
          <a:p>
            <a:pPr lvl="2"/>
            <a:endParaRPr lang="en-GB" dirty="0"/>
          </a:p>
          <a:p>
            <a:pPr lvl="2"/>
            <a:r>
              <a:rPr lang="en-GB" dirty="0"/>
              <a:t>Functions. Creates infrastructure based on an event</a:t>
            </a:r>
          </a:p>
        </p:txBody>
      </p:sp>
      <p:pic>
        <p:nvPicPr>
          <p:cNvPr id="13" name="Picture 12">
            <a:extLst>
              <a:ext uri="{FF2B5EF4-FFF2-40B4-BE49-F238E27FC236}">
                <a16:creationId xmlns:a16="http://schemas.microsoft.com/office/drawing/2014/main" id="{AF28EEC9-5B96-4D39-9305-1795D67418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04" y="2886062"/>
            <a:ext cx="593369" cy="593369"/>
          </a:xfrm>
          <a:prstGeom prst="rect">
            <a:avLst/>
          </a:prstGeom>
        </p:spPr>
      </p:pic>
      <p:pic>
        <p:nvPicPr>
          <p:cNvPr id="15" name="Picture 14">
            <a:extLst>
              <a:ext uri="{FF2B5EF4-FFF2-40B4-BE49-F238E27FC236}">
                <a16:creationId xmlns:a16="http://schemas.microsoft.com/office/drawing/2014/main" id="{DA0E415B-9B0A-4BB6-9651-345650386E90}"/>
              </a:ext>
              <a:ext uri="{C183D7F6-B498-43B3-948B-1728B52AA6E4}">
                <adec:decorative xmlns:adec="http://schemas.microsoft.com/office/drawing/2017/decorative" val="1"/>
              </a:ext>
            </a:extLst>
          </p:cNvPr>
          <p:cNvPicPr>
            <a:picLocks noChangeAspect="1"/>
          </p:cNvPicPr>
          <p:nvPr/>
        </p:nvPicPr>
        <p:blipFill>
          <a:blip r:embed="rId4">
            <a:clrChange>
              <a:clrFrom>
                <a:srgbClr val="EEEEEE"/>
              </a:clrFrom>
              <a:clrTo>
                <a:srgbClr val="EEEEEE">
                  <a:alpha val="0"/>
                </a:srgbClr>
              </a:clrTo>
            </a:clrChange>
            <a:extLst>
              <a:ext uri="{28A0092B-C50C-407E-A947-70E740481C1C}">
                <a14:useLocalDpi xmlns:a14="http://schemas.microsoft.com/office/drawing/2010/main" val="0"/>
              </a:ext>
            </a:extLst>
          </a:blip>
          <a:stretch>
            <a:fillRect/>
          </a:stretch>
        </p:blipFill>
        <p:spPr>
          <a:xfrm>
            <a:off x="484299" y="3651425"/>
            <a:ext cx="812778" cy="709458"/>
          </a:xfrm>
          <a:prstGeom prst="rect">
            <a:avLst/>
          </a:prstGeom>
        </p:spPr>
      </p:pic>
      <p:pic>
        <p:nvPicPr>
          <p:cNvPr id="16" name="Picture 15">
            <a:extLst>
              <a:ext uri="{FF2B5EF4-FFF2-40B4-BE49-F238E27FC236}">
                <a16:creationId xmlns:a16="http://schemas.microsoft.com/office/drawing/2014/main" id="{1389EC48-B1DF-44E2-A233-AA47A9B09CE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44" y="4761008"/>
            <a:ext cx="541688" cy="515770"/>
          </a:xfrm>
          <a:prstGeom prst="rect">
            <a:avLst/>
          </a:prstGeom>
        </p:spPr>
      </p:pic>
      <p:pic>
        <p:nvPicPr>
          <p:cNvPr id="17" name="Picture 16">
            <a:extLst>
              <a:ext uri="{FF2B5EF4-FFF2-40B4-BE49-F238E27FC236}">
                <a16:creationId xmlns:a16="http://schemas.microsoft.com/office/drawing/2014/main" id="{C5B02A7C-86EE-4A27-BDBF-D5AD3FD83E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04" y="5841669"/>
            <a:ext cx="637013" cy="637013"/>
          </a:xfrm>
          <a:prstGeom prst="rect">
            <a:avLst/>
          </a:prstGeom>
        </p:spPr>
      </p:pic>
      <p:sp>
        <p:nvSpPr>
          <p:cNvPr id="3" name="Rectangle 2">
            <a:extLst>
              <a:ext uri="{FF2B5EF4-FFF2-40B4-BE49-F238E27FC236}">
                <a16:creationId xmlns:a16="http://schemas.microsoft.com/office/drawing/2014/main" id="{1C07A1EF-7285-40F9-B25A-C6A20C7DA1A3}"/>
              </a:ext>
            </a:extLst>
          </p:cNvPr>
          <p:cNvSpPr/>
          <p:nvPr/>
        </p:nvSpPr>
        <p:spPr>
          <a:xfrm>
            <a:off x="6689868" y="1966914"/>
            <a:ext cx="5156035" cy="3416320"/>
          </a:xfrm>
          <a:prstGeom prst="rect">
            <a:avLst/>
          </a:prstGeom>
        </p:spPr>
        <p:txBody>
          <a:bodyPr wrap="square">
            <a:spAutoFit/>
          </a:bodyPr>
          <a:lstStyle/>
          <a:p>
            <a:r>
              <a:rPr lang="en-GB" b="1" dirty="0"/>
              <a:t>Examples of Azure services for containers include:</a:t>
            </a:r>
          </a:p>
          <a:p>
            <a:endParaRPr lang="en-GB" dirty="0"/>
          </a:p>
          <a:p>
            <a:pPr lvl="2"/>
            <a:r>
              <a:rPr lang="en-GB" dirty="0"/>
              <a:t>Azure Container Instances. A PaaS offering that allows you to upload your containers, which it then will run for you</a:t>
            </a:r>
          </a:p>
          <a:p>
            <a:pPr lvl="2"/>
            <a:endParaRPr lang="en-GB" dirty="0"/>
          </a:p>
          <a:p>
            <a:pPr lvl="2"/>
            <a:r>
              <a:rPr lang="en-GB" dirty="0"/>
              <a:t>Azure Kubernetes Service. A container orchestrator service for managing large numbers of containers</a:t>
            </a:r>
          </a:p>
          <a:p>
            <a:endParaRPr lang="en-GB" dirty="0"/>
          </a:p>
          <a:p>
            <a:endParaRPr lang="en-GB" dirty="0"/>
          </a:p>
        </p:txBody>
      </p:sp>
      <p:pic>
        <p:nvPicPr>
          <p:cNvPr id="18" name="Picture 17">
            <a:extLst>
              <a:ext uri="{FF2B5EF4-FFF2-40B4-BE49-F238E27FC236}">
                <a16:creationId xmlns:a16="http://schemas.microsoft.com/office/drawing/2014/main" id="{7D5C5379-6425-4D1F-B9B5-D53871DF202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0578" y="3936803"/>
            <a:ext cx="958508" cy="712826"/>
          </a:xfrm>
          <a:prstGeom prst="rect">
            <a:avLst/>
          </a:prstGeom>
        </p:spPr>
      </p:pic>
      <p:pic>
        <p:nvPicPr>
          <p:cNvPr id="19" name="Picture 18">
            <a:extLst>
              <a:ext uri="{FF2B5EF4-FFF2-40B4-BE49-F238E27FC236}">
                <a16:creationId xmlns:a16="http://schemas.microsoft.com/office/drawing/2014/main" id="{547E6024-2289-45B4-A315-F8B38551E3F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4602" y="2887322"/>
            <a:ext cx="1170460" cy="685282"/>
          </a:xfrm>
          <a:prstGeom prst="rect">
            <a:avLst/>
          </a:prstGeom>
        </p:spPr>
      </p:pic>
      <p:pic>
        <p:nvPicPr>
          <p:cNvPr id="14" name="Picture 2" descr="Image result for az-900 transparent">
            <a:extLst>
              <a:ext uri="{FF2B5EF4-FFF2-40B4-BE49-F238E27FC236}">
                <a16:creationId xmlns:a16="http://schemas.microsoft.com/office/drawing/2014/main" id="{A5696F14-86ED-4951-BBA6-0FD822B6B0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052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652928-AE9A-4CE8-AD24-DAFC1C8A6D9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6527941-56EB-4B7E-ADE4-01B14B81F877}"/>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Networking</a:t>
            </a:r>
          </a:p>
        </p:txBody>
      </p:sp>
      <p:sp>
        <p:nvSpPr>
          <p:cNvPr id="4" name="Rectangle 3">
            <a:extLst>
              <a:ext uri="{FF2B5EF4-FFF2-40B4-BE49-F238E27FC236}">
                <a16:creationId xmlns:a16="http://schemas.microsoft.com/office/drawing/2014/main" id="{4898B203-5C5B-4D87-84CE-623E824FFAFA}"/>
              </a:ext>
            </a:extLst>
          </p:cNvPr>
          <p:cNvSpPr/>
          <p:nvPr/>
        </p:nvSpPr>
        <p:spPr>
          <a:xfrm>
            <a:off x="399190" y="1961360"/>
            <a:ext cx="10083964" cy="4524315"/>
          </a:xfrm>
          <a:prstGeom prst="rect">
            <a:avLst/>
          </a:prstGeom>
        </p:spPr>
        <p:txBody>
          <a:bodyPr wrap="square">
            <a:spAutoFit/>
          </a:bodyPr>
          <a:lstStyle/>
          <a:p>
            <a:r>
              <a:rPr lang="en-GB" dirty="0"/>
              <a:t>Networking on Azure allows you to connect cloud and on-premises infrastructure and services.</a:t>
            </a:r>
          </a:p>
          <a:p>
            <a:endParaRPr lang="en-GB" dirty="0"/>
          </a:p>
          <a:p>
            <a:pPr lvl="2"/>
            <a:r>
              <a:rPr lang="en-GB" dirty="0"/>
              <a:t>Azure Virtual Network enables resources such as Azure VMs to securely communicate with each other, the internet, and on-premises networks. </a:t>
            </a:r>
          </a:p>
          <a:p>
            <a:pPr lvl="2"/>
            <a:endParaRPr lang="en-GB" dirty="0"/>
          </a:p>
          <a:p>
            <a:pPr lvl="2"/>
            <a:r>
              <a:rPr lang="en-GB" dirty="0"/>
              <a:t>Azure Load Balancer provides scale for your applications and high availability for your services</a:t>
            </a:r>
          </a:p>
          <a:p>
            <a:pPr lvl="2"/>
            <a:endParaRPr lang="en-GB" dirty="0"/>
          </a:p>
          <a:p>
            <a:pPr lvl="2"/>
            <a:r>
              <a:rPr lang="en-GB" dirty="0"/>
              <a:t>A VPN gateway sends encrypted traffic between an Azure Virtual Network and an on-premises location over the public internet.</a:t>
            </a:r>
          </a:p>
          <a:p>
            <a:pPr lvl="2"/>
            <a:endParaRPr lang="en-GB" dirty="0"/>
          </a:p>
          <a:p>
            <a:pPr lvl="2"/>
            <a:r>
              <a:rPr lang="en-GB" dirty="0"/>
              <a:t>Azure Application Gateway is a web traffic load balancer and the connection through which users connect to your application.</a:t>
            </a:r>
          </a:p>
          <a:p>
            <a:pPr lvl="2"/>
            <a:endParaRPr lang="en-GB" dirty="0"/>
          </a:p>
          <a:p>
            <a:pPr lvl="2"/>
            <a:r>
              <a:rPr lang="en-GB" dirty="0"/>
              <a:t>A content delivery network (CDN) is a distributed network of servers that get content to users in their local region to minimize latency.</a:t>
            </a:r>
          </a:p>
        </p:txBody>
      </p:sp>
      <p:pic>
        <p:nvPicPr>
          <p:cNvPr id="20" name="Picture 19" descr="A drawing of a cartoon character&#10;&#10;Description automatically generated">
            <a:extLst>
              <a:ext uri="{FF2B5EF4-FFF2-40B4-BE49-F238E27FC236}">
                <a16:creationId xmlns:a16="http://schemas.microsoft.com/office/drawing/2014/main" id="{298C5C70-7C7E-4836-A492-48504B36F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60" y="4152858"/>
            <a:ext cx="615275" cy="615275"/>
          </a:xfrm>
          <a:prstGeom prst="rect">
            <a:avLst/>
          </a:prstGeom>
        </p:spPr>
      </p:pic>
      <p:pic>
        <p:nvPicPr>
          <p:cNvPr id="21" name="Picture 20" descr="A drawing of a cartoon character&#10;&#10;Description automatically generated">
            <a:extLst>
              <a:ext uri="{FF2B5EF4-FFF2-40B4-BE49-F238E27FC236}">
                <a16:creationId xmlns:a16="http://schemas.microsoft.com/office/drawing/2014/main" id="{4D4BED2B-D907-430F-B167-310A0A0C9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07" y="3413502"/>
            <a:ext cx="497382" cy="473976"/>
          </a:xfrm>
          <a:prstGeom prst="rect">
            <a:avLst/>
          </a:prstGeom>
        </p:spPr>
      </p:pic>
      <p:pic>
        <p:nvPicPr>
          <p:cNvPr id="22" name="Picture 21" descr="A picture containing clipart&#10;&#10;Description automatically generated">
            <a:extLst>
              <a:ext uri="{FF2B5EF4-FFF2-40B4-BE49-F238E27FC236}">
                <a16:creationId xmlns:a16="http://schemas.microsoft.com/office/drawing/2014/main" id="{BD4999FF-A0E1-4967-A979-846AAE0D0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03" y="2595716"/>
            <a:ext cx="869190" cy="454876"/>
          </a:xfrm>
          <a:prstGeom prst="rect">
            <a:avLst/>
          </a:prstGeom>
        </p:spPr>
      </p:pic>
      <p:pic>
        <p:nvPicPr>
          <p:cNvPr id="23" name="Picture 22" descr="A drawing of a cartoon character&#10;&#10;Description automatically generated">
            <a:extLst>
              <a:ext uri="{FF2B5EF4-FFF2-40B4-BE49-F238E27FC236}">
                <a16:creationId xmlns:a16="http://schemas.microsoft.com/office/drawing/2014/main" id="{3D0DA7CE-54E0-4647-85A9-52EE354C9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1" y="4986236"/>
            <a:ext cx="653571" cy="631226"/>
          </a:xfrm>
          <a:prstGeom prst="rect">
            <a:avLst/>
          </a:prstGeom>
        </p:spPr>
      </p:pic>
      <p:pic>
        <p:nvPicPr>
          <p:cNvPr id="24" name="Picture 23" descr="A close up of a logo&#10;&#10;Description automatically generated">
            <a:extLst>
              <a:ext uri="{FF2B5EF4-FFF2-40B4-BE49-F238E27FC236}">
                <a16:creationId xmlns:a16="http://schemas.microsoft.com/office/drawing/2014/main" id="{6CB55C88-02E7-49FE-B426-18D16DE471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808" y="5700917"/>
            <a:ext cx="812576" cy="812576"/>
          </a:xfrm>
          <a:prstGeom prst="rect">
            <a:avLst/>
          </a:prstGeom>
        </p:spPr>
      </p:pic>
      <p:pic>
        <p:nvPicPr>
          <p:cNvPr id="13" name="Picture 2" descr="Image result for az-900 transparent">
            <a:extLst>
              <a:ext uri="{FF2B5EF4-FFF2-40B4-BE49-F238E27FC236}">
                <a16:creationId xmlns:a16="http://schemas.microsoft.com/office/drawing/2014/main" id="{0197E3A2-609B-4D6C-8735-AC0CDA8697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7934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652928-AE9A-4CE8-AD24-DAFC1C8A6D9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6527941-56EB-4B7E-ADE4-01B14B81F877}"/>
              </a:ext>
            </a:extLst>
          </p:cNvPr>
          <p:cNvSpPr txBox="1">
            <a:spLocks/>
          </p:cNvSpPr>
          <p:nvPr/>
        </p:nvSpPr>
        <p:spPr>
          <a:xfrm>
            <a:off x="252503" y="423956"/>
            <a:ext cx="4897634"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Data Services</a:t>
            </a:r>
          </a:p>
        </p:txBody>
      </p:sp>
      <p:sp>
        <p:nvSpPr>
          <p:cNvPr id="2" name="Rectangle 1">
            <a:extLst>
              <a:ext uri="{FF2B5EF4-FFF2-40B4-BE49-F238E27FC236}">
                <a16:creationId xmlns:a16="http://schemas.microsoft.com/office/drawing/2014/main" id="{0199326D-1DCE-4780-8DBE-27228F8FE922}"/>
              </a:ext>
            </a:extLst>
          </p:cNvPr>
          <p:cNvSpPr/>
          <p:nvPr/>
        </p:nvSpPr>
        <p:spPr>
          <a:xfrm>
            <a:off x="186813" y="1943662"/>
            <a:ext cx="5517863" cy="4247317"/>
          </a:xfrm>
          <a:prstGeom prst="rect">
            <a:avLst/>
          </a:prstGeom>
        </p:spPr>
        <p:txBody>
          <a:bodyPr wrap="square">
            <a:spAutoFit/>
          </a:bodyPr>
          <a:lstStyle/>
          <a:p>
            <a:r>
              <a:rPr lang="en-GB" dirty="0"/>
              <a:t>Azure Storage is a service that you can use to store files, messages, tables, and other types of information.</a:t>
            </a:r>
          </a:p>
          <a:p>
            <a:endParaRPr lang="en-GB" dirty="0"/>
          </a:p>
          <a:p>
            <a:pPr lvl="2"/>
            <a:r>
              <a:rPr lang="en-GB" dirty="0"/>
              <a:t>Blob storage. No restrictions on the kinds of data it can hold. Blobs are highly scalable</a:t>
            </a:r>
          </a:p>
          <a:p>
            <a:pPr lvl="2"/>
            <a:endParaRPr lang="en-GB" dirty="0"/>
          </a:p>
          <a:p>
            <a:pPr lvl="2"/>
            <a:r>
              <a:rPr lang="en-GB" dirty="0"/>
              <a:t>Disk storage. Provides disks for virtual machines, applications, and other services</a:t>
            </a:r>
          </a:p>
          <a:p>
            <a:pPr lvl="2"/>
            <a:endParaRPr lang="en-GB" dirty="0"/>
          </a:p>
          <a:p>
            <a:pPr lvl="2"/>
            <a:r>
              <a:rPr lang="en-GB" dirty="0"/>
              <a:t>File storage. Azure Files offers fully-managed file shares in the cloud </a:t>
            </a:r>
          </a:p>
          <a:p>
            <a:pPr lvl="2"/>
            <a:endParaRPr lang="en-GB" dirty="0"/>
          </a:p>
          <a:p>
            <a:pPr lvl="2"/>
            <a:r>
              <a:rPr lang="en-GB" dirty="0"/>
              <a:t>Archive storage. Storage facility for data that is rarely accessed</a:t>
            </a:r>
          </a:p>
        </p:txBody>
      </p:sp>
      <p:pic>
        <p:nvPicPr>
          <p:cNvPr id="13" name="Picture 12">
            <a:extLst>
              <a:ext uri="{FF2B5EF4-FFF2-40B4-BE49-F238E27FC236}">
                <a16:creationId xmlns:a16="http://schemas.microsoft.com/office/drawing/2014/main" id="{E75E4221-3A31-438E-8891-B784CC4E9B7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07" y="3145487"/>
            <a:ext cx="533304" cy="446823"/>
          </a:xfrm>
          <a:prstGeom prst="rect">
            <a:avLst/>
          </a:prstGeom>
        </p:spPr>
      </p:pic>
      <p:pic>
        <p:nvPicPr>
          <p:cNvPr id="14" name="Picture 13">
            <a:extLst>
              <a:ext uri="{FF2B5EF4-FFF2-40B4-BE49-F238E27FC236}">
                <a16:creationId xmlns:a16="http://schemas.microsoft.com/office/drawing/2014/main" id="{EA124174-A346-4BDF-888B-83B2D4306B3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1" y="3949438"/>
            <a:ext cx="542100" cy="460609"/>
          </a:xfrm>
          <a:prstGeom prst="rect">
            <a:avLst/>
          </a:prstGeom>
        </p:spPr>
      </p:pic>
      <p:pic>
        <p:nvPicPr>
          <p:cNvPr id="15" name="Picture 14">
            <a:extLst>
              <a:ext uri="{FF2B5EF4-FFF2-40B4-BE49-F238E27FC236}">
                <a16:creationId xmlns:a16="http://schemas.microsoft.com/office/drawing/2014/main" id="{59F05D70-97EB-41C5-A65D-CF2C4FB4FD4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11" y="4794135"/>
            <a:ext cx="542100" cy="468178"/>
          </a:xfrm>
          <a:prstGeom prst="rect">
            <a:avLst/>
          </a:prstGeom>
        </p:spPr>
      </p:pic>
      <p:pic>
        <p:nvPicPr>
          <p:cNvPr id="16" name="Picture 15">
            <a:extLst>
              <a:ext uri="{FF2B5EF4-FFF2-40B4-BE49-F238E27FC236}">
                <a16:creationId xmlns:a16="http://schemas.microsoft.com/office/drawing/2014/main" id="{39243057-F398-4046-9A52-BBBE2F4BDFE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548" y="5510458"/>
            <a:ext cx="639226" cy="639226"/>
          </a:xfrm>
          <a:prstGeom prst="rect">
            <a:avLst/>
          </a:prstGeom>
        </p:spPr>
      </p:pic>
      <p:sp>
        <p:nvSpPr>
          <p:cNvPr id="3" name="Rectangle 2">
            <a:extLst>
              <a:ext uri="{FF2B5EF4-FFF2-40B4-BE49-F238E27FC236}">
                <a16:creationId xmlns:a16="http://schemas.microsoft.com/office/drawing/2014/main" id="{A578F8B4-5FDF-404D-90E8-A5AE48785072}"/>
              </a:ext>
            </a:extLst>
          </p:cNvPr>
          <p:cNvSpPr/>
          <p:nvPr/>
        </p:nvSpPr>
        <p:spPr>
          <a:xfrm>
            <a:off x="6493255" y="1943662"/>
            <a:ext cx="5222862" cy="3693319"/>
          </a:xfrm>
          <a:prstGeom prst="rect">
            <a:avLst/>
          </a:prstGeom>
        </p:spPr>
        <p:txBody>
          <a:bodyPr wrap="square">
            <a:spAutoFit/>
          </a:bodyPr>
          <a:lstStyle/>
          <a:p>
            <a:r>
              <a:rPr lang="en-GB" dirty="0"/>
              <a:t>Azure database services are fully-managed PaaS database services that free up valuable time you’d otherwise spend managing your database</a:t>
            </a:r>
          </a:p>
          <a:p>
            <a:endParaRPr lang="en-GB" dirty="0"/>
          </a:p>
          <a:p>
            <a:pPr lvl="2"/>
            <a:r>
              <a:rPr lang="en-GB" dirty="0"/>
              <a:t>Azure Cosmos DB. A globally-distributed database service that enables you to elastically and independently scale throughput and storage </a:t>
            </a:r>
          </a:p>
          <a:p>
            <a:pPr lvl="2"/>
            <a:endParaRPr lang="en-GB" dirty="0"/>
          </a:p>
          <a:p>
            <a:pPr lvl="2"/>
            <a:r>
              <a:rPr lang="en-GB" dirty="0"/>
              <a:t>Azure SQL Database. A relational database as a service (</a:t>
            </a:r>
            <a:r>
              <a:rPr lang="en-GB" dirty="0" err="1"/>
              <a:t>DaaS</a:t>
            </a:r>
            <a:r>
              <a:rPr lang="en-GB" dirty="0"/>
              <a:t>) based on the latest stable version of the Microsoft SQL Server database engine</a:t>
            </a:r>
          </a:p>
        </p:txBody>
      </p:sp>
      <p:pic>
        <p:nvPicPr>
          <p:cNvPr id="18" name="Picture 17">
            <a:extLst>
              <a:ext uri="{FF2B5EF4-FFF2-40B4-BE49-F238E27FC236}">
                <a16:creationId xmlns:a16="http://schemas.microsoft.com/office/drawing/2014/main" id="{1CBEE6F6-0BF2-492F-B5E9-393FC526202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2884" y="3429000"/>
            <a:ext cx="501756" cy="484454"/>
          </a:xfrm>
          <a:prstGeom prst="rect">
            <a:avLst/>
          </a:prstGeom>
        </p:spPr>
      </p:pic>
      <p:pic>
        <p:nvPicPr>
          <p:cNvPr id="19" name="Picture 18">
            <a:extLst>
              <a:ext uri="{FF2B5EF4-FFF2-40B4-BE49-F238E27FC236}">
                <a16:creationId xmlns:a16="http://schemas.microsoft.com/office/drawing/2014/main" id="{6991E0E9-9861-42DF-9EB6-7EBB54EDC5D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3551" y="4794135"/>
            <a:ext cx="561089" cy="561089"/>
          </a:xfrm>
          <a:prstGeom prst="rect">
            <a:avLst/>
          </a:prstGeom>
        </p:spPr>
      </p:pic>
      <p:pic>
        <p:nvPicPr>
          <p:cNvPr id="17" name="Picture 2" descr="Image result for az-900 transparent">
            <a:extLst>
              <a:ext uri="{FF2B5EF4-FFF2-40B4-BE49-F238E27FC236}">
                <a16:creationId xmlns:a16="http://schemas.microsoft.com/office/drawing/2014/main" id="{824D8CCB-8541-4BB9-B63D-580F74FE5E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330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652928-AE9A-4CE8-AD24-DAFC1C8A6D9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6527941-56EB-4B7E-ADE4-01B14B81F877}"/>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Big Data &amp; Analytics</a:t>
            </a:r>
          </a:p>
        </p:txBody>
      </p:sp>
      <p:sp>
        <p:nvSpPr>
          <p:cNvPr id="4" name="Rectangle 3">
            <a:extLst>
              <a:ext uri="{FF2B5EF4-FFF2-40B4-BE49-F238E27FC236}">
                <a16:creationId xmlns:a16="http://schemas.microsoft.com/office/drawing/2014/main" id="{C618CF73-854B-4D9D-85C8-246086796032}"/>
              </a:ext>
            </a:extLst>
          </p:cNvPr>
          <p:cNvSpPr/>
          <p:nvPr/>
        </p:nvSpPr>
        <p:spPr>
          <a:xfrm>
            <a:off x="410989" y="1961631"/>
            <a:ext cx="10172454" cy="4524315"/>
          </a:xfrm>
          <a:prstGeom prst="rect">
            <a:avLst/>
          </a:prstGeom>
        </p:spPr>
        <p:txBody>
          <a:bodyPr wrap="square">
            <a:spAutoFit/>
          </a:bodyPr>
          <a:lstStyle/>
          <a:p>
            <a:r>
              <a:rPr lang="en-GB" dirty="0"/>
              <a:t>Big data refers to large volumes of data that become increasingly hard to make sense of, or consequently make decisions about. Some big data and analytic services in Azure include:</a:t>
            </a:r>
          </a:p>
          <a:p>
            <a:endParaRPr lang="en-GB" dirty="0"/>
          </a:p>
          <a:p>
            <a:pPr lvl="2"/>
            <a:r>
              <a:rPr lang="en-GB" dirty="0"/>
              <a:t>Azure SQL Data Warehouse leverages massively parallel processing (MPP) to run complex queries quickly across petabytes of data.</a:t>
            </a:r>
          </a:p>
          <a:p>
            <a:pPr lvl="2"/>
            <a:endParaRPr lang="en-GB" dirty="0"/>
          </a:p>
          <a:p>
            <a:pPr lvl="2"/>
            <a:r>
              <a:rPr lang="en-GB" dirty="0"/>
              <a:t>Azure HDInsight makes it easier, faster, and more cost-effective to process massive amounts of data and runs popular open-source frameworks such as Spark, Hadoop and Storm.</a:t>
            </a:r>
          </a:p>
          <a:p>
            <a:pPr lvl="2"/>
            <a:endParaRPr lang="en-GB" dirty="0"/>
          </a:p>
          <a:p>
            <a:pPr lvl="2"/>
            <a:r>
              <a:rPr lang="en-GB" dirty="0"/>
              <a:t>Azure Data Lake Analytics simplifies big data. Instead of deploying, configuring, and tuning hardware, you write queries to transform your data and extract valuable insights.</a:t>
            </a:r>
          </a:p>
          <a:p>
            <a:pPr lvl="2"/>
            <a:endParaRPr lang="en-GB" dirty="0"/>
          </a:p>
          <a:p>
            <a:pPr lvl="2"/>
            <a:r>
              <a:rPr lang="en-GB" dirty="0"/>
              <a:t>Azure Databricks is a Spark based analytics platform optimized for Azure and provides one-click setup, streamlined workflows, and an interactive workspaces that enable collaboration between data scientists, data engineers, and business analysts.</a:t>
            </a:r>
          </a:p>
        </p:txBody>
      </p:sp>
      <p:pic>
        <p:nvPicPr>
          <p:cNvPr id="17" name="Picture 16">
            <a:extLst>
              <a:ext uri="{FF2B5EF4-FFF2-40B4-BE49-F238E27FC236}">
                <a16:creationId xmlns:a16="http://schemas.microsoft.com/office/drawing/2014/main" id="{E7CAFF09-849F-4CA7-8909-1AF78FAEBFE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21" y="2837232"/>
            <a:ext cx="634326" cy="560424"/>
          </a:xfrm>
          <a:prstGeom prst="rect">
            <a:avLst/>
          </a:prstGeom>
        </p:spPr>
      </p:pic>
      <p:pic>
        <p:nvPicPr>
          <p:cNvPr id="20" name="Picture 19">
            <a:extLst>
              <a:ext uri="{FF2B5EF4-FFF2-40B4-BE49-F238E27FC236}">
                <a16:creationId xmlns:a16="http://schemas.microsoft.com/office/drawing/2014/main" id="{421202D8-CBF9-4742-A838-015E4A50D9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435" y="3808011"/>
            <a:ext cx="444098" cy="465246"/>
          </a:xfrm>
          <a:prstGeom prst="rect">
            <a:avLst/>
          </a:prstGeom>
        </p:spPr>
      </p:pic>
      <p:pic>
        <p:nvPicPr>
          <p:cNvPr id="21" name="Picture 20">
            <a:extLst>
              <a:ext uri="{FF2B5EF4-FFF2-40B4-BE49-F238E27FC236}">
                <a16:creationId xmlns:a16="http://schemas.microsoft.com/office/drawing/2014/main" id="{40B9FA6D-876D-4118-814E-8E278A66749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55" y="4755275"/>
            <a:ext cx="536865" cy="536865"/>
          </a:xfrm>
          <a:prstGeom prst="rect">
            <a:avLst/>
          </a:prstGeom>
        </p:spPr>
      </p:pic>
      <p:pic>
        <p:nvPicPr>
          <p:cNvPr id="2050" name="Picture 2" descr="Image result for Azure databricks logo">
            <a:extLst>
              <a:ext uri="{FF2B5EF4-FFF2-40B4-BE49-F238E27FC236}">
                <a16:creationId xmlns:a16="http://schemas.microsoft.com/office/drawing/2014/main" id="{5E4096AE-4C20-4D41-8EB3-112C7CC311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404" y="5580591"/>
            <a:ext cx="764243" cy="7642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z-900 transparent">
            <a:extLst>
              <a:ext uri="{FF2B5EF4-FFF2-40B4-BE49-F238E27FC236}">
                <a16:creationId xmlns:a16="http://schemas.microsoft.com/office/drawing/2014/main" id="{12DB0498-0A78-442F-BEBB-5DD4AC4C06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4860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clock&#10;&#10;Description automatically generated">
            <a:extLst>
              <a:ext uri="{FF2B5EF4-FFF2-40B4-BE49-F238E27FC236}">
                <a16:creationId xmlns:a16="http://schemas.microsoft.com/office/drawing/2014/main" id="{04277209-F790-4374-BB19-DEF85A02B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4" y="4041966"/>
            <a:ext cx="630326" cy="630326"/>
          </a:xfrm>
          <a:prstGeom prst="rect">
            <a:avLst/>
          </a:prstGeom>
        </p:spPr>
      </p:pic>
      <p:pic>
        <p:nvPicPr>
          <p:cNvPr id="5" name="Picture 4" descr="A picture containing clipart&#10;&#10;Description automatically generated">
            <a:extLst>
              <a:ext uri="{FF2B5EF4-FFF2-40B4-BE49-F238E27FC236}">
                <a16:creationId xmlns:a16="http://schemas.microsoft.com/office/drawing/2014/main" id="{6DCE8288-CCCB-4DB6-BD06-C61E2F0A3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729" y="2926190"/>
            <a:ext cx="660924" cy="673163"/>
          </a:xfrm>
          <a:prstGeom prst="rect">
            <a:avLst/>
          </a:prstGeom>
        </p:spPr>
      </p:pic>
      <p:sp>
        <p:nvSpPr>
          <p:cNvPr id="12" name="Rectangle 11">
            <a:extLst>
              <a:ext uri="{FF2B5EF4-FFF2-40B4-BE49-F238E27FC236}">
                <a16:creationId xmlns:a16="http://schemas.microsoft.com/office/drawing/2014/main" id="{2B11B70C-14D4-4312-80D4-7BBD7456D05C}"/>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8E592521-E711-441B-A7F2-461F0D3C03A7}"/>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Internet of Things</a:t>
            </a:r>
          </a:p>
        </p:txBody>
      </p:sp>
      <p:sp>
        <p:nvSpPr>
          <p:cNvPr id="8" name="Rectangle 7">
            <a:extLst>
              <a:ext uri="{FF2B5EF4-FFF2-40B4-BE49-F238E27FC236}">
                <a16:creationId xmlns:a16="http://schemas.microsoft.com/office/drawing/2014/main" id="{FF5141A0-C0E6-44E9-AE45-7503FB0BCA35}"/>
              </a:ext>
            </a:extLst>
          </p:cNvPr>
          <p:cNvSpPr/>
          <p:nvPr/>
        </p:nvSpPr>
        <p:spPr>
          <a:xfrm>
            <a:off x="626225" y="1962595"/>
            <a:ext cx="7455892" cy="2862322"/>
          </a:xfrm>
          <a:prstGeom prst="rect">
            <a:avLst/>
          </a:prstGeom>
        </p:spPr>
        <p:txBody>
          <a:bodyPr wrap="square">
            <a:spAutoFit/>
          </a:bodyPr>
          <a:lstStyle/>
          <a:p>
            <a:r>
              <a:rPr lang="en-GB" dirty="0"/>
              <a:t>The ability for devices to gather and then relay information for data analysis is referred to as the Internet of Things (IoT)</a:t>
            </a:r>
          </a:p>
          <a:p>
            <a:endParaRPr lang="en-GB" dirty="0"/>
          </a:p>
          <a:p>
            <a:pPr lvl="2"/>
            <a:r>
              <a:rPr lang="en-GB" dirty="0"/>
              <a:t>Microsoft IoT Central is a fully managed global Internet of Things (IoT) solution that makes it easy to connect, monitor, and manage your IoT assets at scale. </a:t>
            </a:r>
          </a:p>
          <a:p>
            <a:pPr lvl="2"/>
            <a:endParaRPr lang="en-GB" dirty="0"/>
          </a:p>
          <a:p>
            <a:pPr lvl="2"/>
            <a:r>
              <a:rPr lang="en-GB" dirty="0"/>
              <a:t>Azure IoT Hub is a managed service that acts as a central message hub for bi-directional communication between your IoT application and the devices it manages.</a:t>
            </a:r>
          </a:p>
        </p:txBody>
      </p:sp>
      <p:pic>
        <p:nvPicPr>
          <p:cNvPr id="9" name="Picture 2" descr="Image result for az-900 transparent">
            <a:extLst>
              <a:ext uri="{FF2B5EF4-FFF2-40B4-BE49-F238E27FC236}">
                <a16:creationId xmlns:a16="http://schemas.microsoft.com/office/drawing/2014/main" id="{DA480455-A73B-46BA-A917-D5AB53FD5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828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D18995-642C-4949-8691-869C73791D94}"/>
              </a:ext>
            </a:extLst>
          </p:cNvPr>
          <p:cNvSpPr/>
          <p:nvPr/>
        </p:nvSpPr>
        <p:spPr>
          <a:xfrm>
            <a:off x="252503" y="1829235"/>
            <a:ext cx="8708618" cy="4247317"/>
          </a:xfrm>
          <a:prstGeom prst="rect">
            <a:avLst/>
          </a:prstGeom>
        </p:spPr>
        <p:txBody>
          <a:bodyPr wrap="square">
            <a:spAutoFit/>
          </a:bodyPr>
          <a:lstStyle/>
          <a:p>
            <a:r>
              <a:rPr lang="en-GB" dirty="0"/>
              <a:t>Artificial Intelligence (AI), in the context of cloud computing, is based around a broad range of services, the core of which is machine learning. Machine learning is a data science technique that allows computers to use existing data to forecast future behaviours, outcomes, and trends. </a:t>
            </a:r>
          </a:p>
          <a:p>
            <a:endParaRPr lang="en-GB" dirty="0"/>
          </a:p>
          <a:p>
            <a:r>
              <a:rPr lang="en-GB" dirty="0"/>
              <a:t>Using machine learning, computers learn without being explicitly programmed. </a:t>
            </a:r>
          </a:p>
          <a:p>
            <a:endParaRPr lang="en-GB" b="1" dirty="0"/>
          </a:p>
          <a:p>
            <a:r>
              <a:rPr lang="en-GB" b="1" dirty="0"/>
              <a:t>Some AI services in Azure include:</a:t>
            </a:r>
          </a:p>
          <a:p>
            <a:endParaRPr lang="en-GB" dirty="0"/>
          </a:p>
          <a:p>
            <a:pPr lvl="2"/>
            <a:r>
              <a:rPr lang="en-GB" dirty="0"/>
              <a:t>Azure Machine Learning service. Provides a cloud-based environment used to develop, train, test, deploy, manage, and track machine learning models</a:t>
            </a:r>
          </a:p>
          <a:p>
            <a:pPr lvl="2"/>
            <a:endParaRPr lang="en-GB" dirty="0"/>
          </a:p>
          <a:p>
            <a:pPr lvl="2"/>
            <a:r>
              <a:rPr lang="en-GB" dirty="0"/>
              <a:t>Azure Machine Learning Studio. A collaborative, drag-and-drop visual workspace where you can build, test, and deploy machine learning solutions without needing to write code</a:t>
            </a:r>
          </a:p>
        </p:txBody>
      </p:sp>
      <p:pic>
        <p:nvPicPr>
          <p:cNvPr id="5" name="Picture 4">
            <a:extLst>
              <a:ext uri="{FF2B5EF4-FFF2-40B4-BE49-F238E27FC236}">
                <a16:creationId xmlns:a16="http://schemas.microsoft.com/office/drawing/2014/main" id="{6D3073DC-C97A-4075-BCCD-7E0262DDF7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83" y="5334011"/>
            <a:ext cx="465132" cy="499586"/>
          </a:xfrm>
          <a:prstGeom prst="rect">
            <a:avLst/>
          </a:prstGeom>
        </p:spPr>
      </p:pic>
      <p:pic>
        <p:nvPicPr>
          <p:cNvPr id="10" name="Picture 9">
            <a:extLst>
              <a:ext uri="{FF2B5EF4-FFF2-40B4-BE49-F238E27FC236}">
                <a16:creationId xmlns:a16="http://schemas.microsoft.com/office/drawing/2014/main" id="{D16017B9-1017-4750-AAC0-CCE359E407D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83" y="4435110"/>
            <a:ext cx="465132" cy="497310"/>
          </a:xfrm>
          <a:prstGeom prst="rect">
            <a:avLst/>
          </a:prstGeom>
        </p:spPr>
      </p:pic>
      <p:sp>
        <p:nvSpPr>
          <p:cNvPr id="12" name="Rectangle 11">
            <a:extLst>
              <a:ext uri="{FF2B5EF4-FFF2-40B4-BE49-F238E27FC236}">
                <a16:creationId xmlns:a16="http://schemas.microsoft.com/office/drawing/2014/main" id="{5E429E46-91CF-4BB0-8021-4BD74A504979}"/>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0C358E4-7B68-47E5-BB15-C70CD218B4A4}"/>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Artificial Intelligence</a:t>
            </a:r>
          </a:p>
        </p:txBody>
      </p:sp>
      <p:pic>
        <p:nvPicPr>
          <p:cNvPr id="9" name="Picture 2" descr="Image result for az-900 transparent">
            <a:extLst>
              <a:ext uri="{FF2B5EF4-FFF2-40B4-BE49-F238E27FC236}">
                <a16:creationId xmlns:a16="http://schemas.microsoft.com/office/drawing/2014/main" id="{28FE79A9-8495-4F3A-A461-401BE8642B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1698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429E46-91CF-4BB0-8021-4BD74A504979}"/>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0C358E4-7B68-47E5-BB15-C70CD218B4A4}"/>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Cognitive Services</a:t>
            </a:r>
          </a:p>
        </p:txBody>
      </p:sp>
      <p:sp>
        <p:nvSpPr>
          <p:cNvPr id="8" name="Rectangle 7">
            <a:extLst>
              <a:ext uri="{FF2B5EF4-FFF2-40B4-BE49-F238E27FC236}">
                <a16:creationId xmlns:a16="http://schemas.microsoft.com/office/drawing/2014/main" id="{C1D18995-642C-4949-8691-869C73791D94}"/>
              </a:ext>
            </a:extLst>
          </p:cNvPr>
          <p:cNvSpPr/>
          <p:nvPr/>
        </p:nvSpPr>
        <p:spPr>
          <a:xfrm>
            <a:off x="252503" y="1829235"/>
            <a:ext cx="10420752" cy="646331"/>
          </a:xfrm>
          <a:prstGeom prst="rect">
            <a:avLst/>
          </a:prstGeom>
        </p:spPr>
        <p:txBody>
          <a:bodyPr wrap="square">
            <a:spAutoFit/>
          </a:bodyPr>
          <a:lstStyle/>
          <a:p>
            <a:r>
              <a:rPr lang="en-GB" dirty="0"/>
              <a:t>Cognitive services are a collection of domain-specific pre-trained AI models that can be customized with your data. They are categorized broadly into vision, speech, language, and search.</a:t>
            </a:r>
          </a:p>
        </p:txBody>
      </p:sp>
      <p:pic>
        <p:nvPicPr>
          <p:cNvPr id="9" name="Picture 2" descr="Image result for az-900 transparent">
            <a:extLst>
              <a:ext uri="{FF2B5EF4-FFF2-40B4-BE49-F238E27FC236}">
                <a16:creationId xmlns:a16="http://schemas.microsoft.com/office/drawing/2014/main" id="{28FE79A9-8495-4F3A-A461-401BE8642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6A62F63-3A17-4902-AD56-9F51C6C4428B}"/>
              </a:ext>
            </a:extLst>
          </p:cNvPr>
          <p:cNvGrpSpPr/>
          <p:nvPr/>
        </p:nvGrpSpPr>
        <p:grpSpPr>
          <a:xfrm>
            <a:off x="737694" y="2877157"/>
            <a:ext cx="10716611" cy="1228887"/>
            <a:chOff x="456543" y="3308130"/>
            <a:chExt cx="10716611" cy="1228887"/>
          </a:xfrm>
        </p:grpSpPr>
        <p:pic>
          <p:nvPicPr>
            <p:cNvPr id="1026" name="Picture 2" descr="Vision">
              <a:extLst>
                <a:ext uri="{FF2B5EF4-FFF2-40B4-BE49-F238E27FC236}">
                  <a16:creationId xmlns:a16="http://schemas.microsoft.com/office/drawing/2014/main" id="{6F0BC26C-AC8F-4B58-876A-76D90ABC4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543" y="3308130"/>
              <a:ext cx="11049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eech">
              <a:extLst>
                <a:ext uri="{FF2B5EF4-FFF2-40B4-BE49-F238E27FC236}">
                  <a16:creationId xmlns:a16="http://schemas.microsoft.com/office/drawing/2014/main" id="{75710444-3DA0-4939-BF97-9CCABADD0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9026" y="3308130"/>
              <a:ext cx="109537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nguage">
              <a:extLst>
                <a:ext uri="{FF2B5EF4-FFF2-40B4-BE49-F238E27FC236}">
                  <a16:creationId xmlns:a16="http://schemas.microsoft.com/office/drawing/2014/main" id="{BFACB47A-4929-47F6-AA61-71F2AFD0F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418" y="3340807"/>
              <a:ext cx="109537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nowledge">
              <a:extLst>
                <a:ext uri="{FF2B5EF4-FFF2-40B4-BE49-F238E27FC236}">
                  <a16:creationId xmlns:a16="http://schemas.microsoft.com/office/drawing/2014/main" id="{D6FC145C-FC3D-416A-93ED-073063728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8254" y="336528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arch">
              <a:extLst>
                <a:ext uri="{FF2B5EF4-FFF2-40B4-BE49-F238E27FC236}">
                  <a16:creationId xmlns:a16="http://schemas.microsoft.com/office/drawing/2014/main" id="{CC265251-C1AE-4F94-BE83-3C49722206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5388" y="3432117"/>
              <a:ext cx="1095375" cy="11049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6638B6B1-3539-4EDF-865D-0C16DE7F2A8D}"/>
              </a:ext>
            </a:extLst>
          </p:cNvPr>
          <p:cNvSpPr/>
          <p:nvPr/>
        </p:nvSpPr>
        <p:spPr>
          <a:xfrm>
            <a:off x="425670" y="4277543"/>
            <a:ext cx="1923392" cy="1384995"/>
          </a:xfrm>
          <a:prstGeom prst="rect">
            <a:avLst/>
          </a:prstGeom>
        </p:spPr>
        <p:txBody>
          <a:bodyPr wrap="square">
            <a:spAutoFit/>
          </a:bodyPr>
          <a:lstStyle/>
          <a:p>
            <a:pPr algn="ctr"/>
            <a:r>
              <a:rPr lang="en-GB" sz="1400" dirty="0"/>
              <a:t>Vision makes it possible for apps and services to accurately identify and analyse content within images and videos.</a:t>
            </a:r>
          </a:p>
        </p:txBody>
      </p:sp>
      <p:sp>
        <p:nvSpPr>
          <p:cNvPr id="4" name="Rectangle 3">
            <a:extLst>
              <a:ext uri="{FF2B5EF4-FFF2-40B4-BE49-F238E27FC236}">
                <a16:creationId xmlns:a16="http://schemas.microsoft.com/office/drawing/2014/main" id="{6BE03007-3C11-452D-9FB9-D2D363AB3A80}"/>
              </a:ext>
            </a:extLst>
          </p:cNvPr>
          <p:cNvSpPr/>
          <p:nvPr/>
        </p:nvSpPr>
        <p:spPr>
          <a:xfrm>
            <a:off x="2585546" y="4277543"/>
            <a:ext cx="2086302" cy="1815882"/>
          </a:xfrm>
          <a:prstGeom prst="rect">
            <a:avLst/>
          </a:prstGeom>
        </p:spPr>
        <p:txBody>
          <a:bodyPr wrap="square">
            <a:spAutoFit/>
          </a:bodyPr>
          <a:lstStyle/>
          <a:p>
            <a:pPr algn="ctr"/>
            <a:r>
              <a:rPr lang="en-GB" sz="1400" dirty="0"/>
              <a:t>Speech services can convert spoken language into text, or produce natural-sounding speech from text using standard (or customizable) voice fonts.</a:t>
            </a:r>
          </a:p>
        </p:txBody>
      </p:sp>
      <p:sp>
        <p:nvSpPr>
          <p:cNvPr id="16" name="Rectangle 15">
            <a:extLst>
              <a:ext uri="{FF2B5EF4-FFF2-40B4-BE49-F238E27FC236}">
                <a16:creationId xmlns:a16="http://schemas.microsoft.com/office/drawing/2014/main" id="{3CA85872-DE04-4ADE-85B6-BEDCF7912FB3}"/>
              </a:ext>
            </a:extLst>
          </p:cNvPr>
          <p:cNvSpPr/>
          <p:nvPr/>
        </p:nvSpPr>
        <p:spPr>
          <a:xfrm>
            <a:off x="4908331" y="4277543"/>
            <a:ext cx="2033749" cy="1415772"/>
          </a:xfrm>
          <a:prstGeom prst="rect">
            <a:avLst/>
          </a:prstGeom>
        </p:spPr>
        <p:txBody>
          <a:bodyPr wrap="square">
            <a:spAutoFit/>
          </a:bodyPr>
          <a:lstStyle/>
          <a:p>
            <a:pPr algn="ctr"/>
            <a:r>
              <a:rPr lang="en-GB" sz="1400" dirty="0"/>
              <a:t>Language services can understand the meaning of unstructured text or recognize the speaker’s intent</a:t>
            </a:r>
            <a:r>
              <a:rPr lang="en-GB" sz="1600" dirty="0"/>
              <a:t>.</a:t>
            </a:r>
          </a:p>
        </p:txBody>
      </p:sp>
      <p:sp>
        <p:nvSpPr>
          <p:cNvPr id="17" name="Rectangle 16">
            <a:extLst>
              <a:ext uri="{FF2B5EF4-FFF2-40B4-BE49-F238E27FC236}">
                <a16:creationId xmlns:a16="http://schemas.microsoft.com/office/drawing/2014/main" id="{4BF306E2-49DD-42C9-8508-F91FE38F3BD6}"/>
              </a:ext>
            </a:extLst>
          </p:cNvPr>
          <p:cNvSpPr/>
          <p:nvPr/>
        </p:nvSpPr>
        <p:spPr>
          <a:xfrm>
            <a:off x="7420303" y="4277543"/>
            <a:ext cx="2086303" cy="1600438"/>
          </a:xfrm>
          <a:prstGeom prst="rect">
            <a:avLst/>
          </a:prstGeom>
        </p:spPr>
        <p:txBody>
          <a:bodyPr wrap="square">
            <a:spAutoFit/>
          </a:bodyPr>
          <a:lstStyle/>
          <a:p>
            <a:pPr algn="ctr"/>
            <a:r>
              <a:rPr lang="en-GB" sz="1400" dirty="0"/>
              <a:t>Harness the power of a web-scale, ad-free search engine. Find information across billions of web pages, images, videos, and news search results.</a:t>
            </a:r>
          </a:p>
        </p:txBody>
      </p:sp>
      <p:sp>
        <p:nvSpPr>
          <p:cNvPr id="18" name="Rectangle 17">
            <a:extLst>
              <a:ext uri="{FF2B5EF4-FFF2-40B4-BE49-F238E27FC236}">
                <a16:creationId xmlns:a16="http://schemas.microsoft.com/office/drawing/2014/main" id="{D51AB02C-FCF0-4A69-B15C-A1096506D734}"/>
              </a:ext>
            </a:extLst>
          </p:cNvPr>
          <p:cNvSpPr/>
          <p:nvPr/>
        </p:nvSpPr>
        <p:spPr>
          <a:xfrm>
            <a:off x="9984828" y="4277543"/>
            <a:ext cx="1923392" cy="1169551"/>
          </a:xfrm>
          <a:prstGeom prst="rect">
            <a:avLst/>
          </a:prstGeom>
        </p:spPr>
        <p:txBody>
          <a:bodyPr wrap="square">
            <a:spAutoFit/>
          </a:bodyPr>
          <a:lstStyle/>
          <a:p>
            <a:pPr algn="ctr"/>
            <a:r>
              <a:rPr lang="en-GB" sz="1400" dirty="0"/>
              <a:t>Knowledge services create rich knowledge resources that integrate into apps and services.</a:t>
            </a:r>
          </a:p>
        </p:txBody>
      </p:sp>
    </p:spTree>
    <p:extLst>
      <p:ext uri="{BB962C8B-B14F-4D97-AF65-F5344CB8AC3E}">
        <p14:creationId xmlns:p14="http://schemas.microsoft.com/office/powerpoint/2010/main" val="12409951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88B2C-1B40-4331-A8AC-4A4E33C186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60" y="3234612"/>
            <a:ext cx="732234" cy="646925"/>
          </a:xfrm>
          <a:prstGeom prst="rect">
            <a:avLst/>
          </a:prstGeom>
        </p:spPr>
      </p:pic>
      <p:pic>
        <p:nvPicPr>
          <p:cNvPr id="11" name="Picture 10">
            <a:extLst>
              <a:ext uri="{FF2B5EF4-FFF2-40B4-BE49-F238E27FC236}">
                <a16:creationId xmlns:a16="http://schemas.microsoft.com/office/drawing/2014/main" id="{8BC37486-ECA5-4BC1-85AC-95287681241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55" y="4375427"/>
            <a:ext cx="512643" cy="537056"/>
          </a:xfrm>
          <a:prstGeom prst="rect">
            <a:avLst/>
          </a:prstGeom>
        </p:spPr>
      </p:pic>
      <p:pic>
        <p:nvPicPr>
          <p:cNvPr id="14" name="Picture 13">
            <a:extLst>
              <a:ext uri="{FF2B5EF4-FFF2-40B4-BE49-F238E27FC236}">
                <a16:creationId xmlns:a16="http://schemas.microsoft.com/office/drawing/2014/main" id="{E8981563-514C-48FE-B616-0A17C91A894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11" y="5432525"/>
            <a:ext cx="619729" cy="619729"/>
          </a:xfrm>
          <a:prstGeom prst="rect">
            <a:avLst/>
          </a:prstGeom>
        </p:spPr>
      </p:pic>
      <p:sp>
        <p:nvSpPr>
          <p:cNvPr id="13" name="Rectangle 12">
            <a:extLst>
              <a:ext uri="{FF2B5EF4-FFF2-40B4-BE49-F238E27FC236}">
                <a16:creationId xmlns:a16="http://schemas.microsoft.com/office/drawing/2014/main" id="{561A4987-2630-4E0E-8D4F-64B68EBCE52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479691BA-494D-4D34-AEB7-ADB71F3056B6}"/>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Serverless Computing</a:t>
            </a:r>
          </a:p>
        </p:txBody>
      </p:sp>
      <p:sp>
        <p:nvSpPr>
          <p:cNvPr id="10" name="Rectangle 9">
            <a:extLst>
              <a:ext uri="{FF2B5EF4-FFF2-40B4-BE49-F238E27FC236}">
                <a16:creationId xmlns:a16="http://schemas.microsoft.com/office/drawing/2014/main" id="{EA9466ED-634D-4D61-AE6B-E64A724D4D1D}"/>
              </a:ext>
            </a:extLst>
          </p:cNvPr>
          <p:cNvSpPr/>
          <p:nvPr/>
        </p:nvSpPr>
        <p:spPr>
          <a:xfrm>
            <a:off x="381489" y="1749254"/>
            <a:ext cx="10030871" cy="4524315"/>
          </a:xfrm>
          <a:prstGeom prst="rect">
            <a:avLst/>
          </a:prstGeom>
        </p:spPr>
        <p:txBody>
          <a:bodyPr wrap="square">
            <a:spAutoFit/>
          </a:bodyPr>
          <a:lstStyle/>
          <a:p>
            <a:r>
              <a:rPr lang="en-GB" dirty="0"/>
              <a:t>Serverless computing is a cloud-hosted execution environment that runs your code but abstracts the underlying hosting environment. </a:t>
            </a:r>
          </a:p>
          <a:p>
            <a:endParaRPr lang="en-GB" dirty="0"/>
          </a:p>
          <a:p>
            <a:r>
              <a:rPr lang="en-GB" b="1" dirty="0"/>
              <a:t>Some serverless services in Azure include:</a:t>
            </a:r>
          </a:p>
          <a:p>
            <a:endParaRPr lang="en-GB" dirty="0"/>
          </a:p>
          <a:p>
            <a:pPr lvl="2"/>
            <a:r>
              <a:rPr lang="en-GB" dirty="0"/>
              <a:t>Azure Functions are ideal when you're only concerned with the code running your service and not the underlying platform or infrastructure and commonly used when you need to perform work in response to an event.</a:t>
            </a:r>
          </a:p>
          <a:p>
            <a:pPr lvl="2"/>
            <a:endParaRPr lang="en-GB" dirty="0"/>
          </a:p>
          <a:p>
            <a:pPr lvl="2"/>
            <a:r>
              <a:rPr lang="en-GB" dirty="0"/>
              <a:t>Azure Logic Apps help you automate and orchestrate tasks, business processes, and workflows when you need to integrate apps, data, systems, and services across enterprises or organizations.</a:t>
            </a:r>
          </a:p>
          <a:p>
            <a:pPr lvl="2"/>
            <a:endParaRPr lang="en-GB" dirty="0"/>
          </a:p>
          <a:p>
            <a:pPr lvl="2"/>
            <a:r>
              <a:rPr lang="en-GB" dirty="0"/>
              <a:t>Azure Event Grid allows you to easily build applications with event-based architectures. It's a fully-managed, intelligent event routing service that uses a publish-subscribe model for uniform event consumption.</a:t>
            </a:r>
          </a:p>
        </p:txBody>
      </p:sp>
      <p:pic>
        <p:nvPicPr>
          <p:cNvPr id="17" name="Picture 2" descr="Image result for az-900 transparent">
            <a:extLst>
              <a:ext uri="{FF2B5EF4-FFF2-40B4-BE49-F238E27FC236}">
                <a16:creationId xmlns:a16="http://schemas.microsoft.com/office/drawing/2014/main" id="{A859AC6C-C730-4C36-81C4-527BDDDF8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5383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a:xfrm>
            <a:off x="509436" y="520262"/>
            <a:ext cx="8184078" cy="553998"/>
          </a:xfrm>
        </p:spPr>
        <p:txBody>
          <a:bodyPr/>
          <a:lstStyle/>
          <a:p>
            <a:r>
              <a:rPr lang="en-GB" dirty="0"/>
              <a:t>Security, Privacy, Compliance, and Trust</a:t>
            </a:r>
            <a:endParaRPr lang="en-US" dirty="0"/>
          </a:p>
        </p:txBody>
      </p:sp>
      <p:sp>
        <p:nvSpPr>
          <p:cNvPr id="4" name="Rectangle 3">
            <a:extLst>
              <a:ext uri="{FF2B5EF4-FFF2-40B4-BE49-F238E27FC236}">
                <a16:creationId xmlns:a16="http://schemas.microsoft.com/office/drawing/2014/main" id="{03C05CE3-83E4-4D67-9D09-2CCEA2662CA6}"/>
              </a:ext>
            </a:extLst>
          </p:cNvPr>
          <p:cNvSpPr/>
          <p:nvPr/>
        </p:nvSpPr>
        <p:spPr bwMode="auto">
          <a:xfrm>
            <a:off x="8977745" y="0"/>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011DAEC-D24A-416D-B4AA-1B7B01301989}"/>
              </a:ext>
            </a:extLst>
          </p:cNvPr>
          <p:cNvSpPr/>
          <p:nvPr/>
        </p:nvSpPr>
        <p:spPr>
          <a:xfrm>
            <a:off x="509436" y="1541341"/>
            <a:ext cx="7184137" cy="2677656"/>
          </a:xfrm>
          <a:prstGeom prst="rect">
            <a:avLst/>
          </a:prstGeom>
        </p:spPr>
        <p:txBody>
          <a:bodyPr wrap="square">
            <a:spAutoFit/>
          </a:bodyPr>
          <a:lstStyle/>
          <a:p>
            <a:pPr marL="342900" indent="-342900">
              <a:buFont typeface="Arial" panose="020B0604020202020204" pitchFamily="34" charset="0"/>
              <a:buChar char="•"/>
            </a:pPr>
            <a:r>
              <a:rPr lang="en-US" sz="2400" dirty="0"/>
              <a:t>Understand how to secure network connectivity.</a:t>
            </a:r>
          </a:p>
          <a:p>
            <a:pPr marL="342900" indent="-342900">
              <a:buFont typeface="Arial" panose="020B0604020202020204" pitchFamily="34" charset="0"/>
              <a:buChar char="•"/>
            </a:pPr>
            <a:r>
              <a:rPr lang="en-US" sz="2400" dirty="0"/>
              <a:t>Understand core Azure identity services.</a:t>
            </a:r>
          </a:p>
          <a:p>
            <a:pPr marL="342900" indent="-342900">
              <a:buFont typeface="Arial" panose="020B0604020202020204" pitchFamily="34" charset="0"/>
              <a:buChar char="•"/>
            </a:pPr>
            <a:r>
              <a:rPr lang="en-US" sz="2400" dirty="0"/>
              <a:t>Understand security tools and features.</a:t>
            </a:r>
          </a:p>
          <a:p>
            <a:pPr marL="342900" indent="-342900">
              <a:buFont typeface="Arial" panose="020B0604020202020204" pitchFamily="34" charset="0"/>
              <a:buChar char="•"/>
            </a:pPr>
            <a:r>
              <a:rPr lang="en-US" sz="2400" dirty="0"/>
              <a:t>Understand Azure governance methodologies.</a:t>
            </a:r>
          </a:p>
          <a:p>
            <a:pPr marL="342900" indent="-342900">
              <a:buFont typeface="Arial" panose="020B0604020202020204" pitchFamily="34" charset="0"/>
              <a:buChar char="•"/>
            </a:pPr>
            <a:r>
              <a:rPr lang="en-US" sz="2400" dirty="0"/>
              <a:t>Understand monitoring and reporting in Azure.</a:t>
            </a:r>
          </a:p>
          <a:p>
            <a:pPr marL="342900" indent="-342900">
              <a:buFont typeface="Arial" panose="020B0604020202020204" pitchFamily="34" charset="0"/>
              <a:buChar char="•"/>
            </a:pPr>
            <a:r>
              <a:rPr lang="en-US" sz="2400" dirty="0"/>
              <a:t>Understand privacy, compliance, and data protection standards in Azure.</a:t>
            </a:r>
          </a:p>
        </p:txBody>
      </p:sp>
      <p:pic>
        <p:nvPicPr>
          <p:cNvPr id="9" name="Picture 2" descr="Image result for az-900 transparent">
            <a:extLst>
              <a:ext uri="{FF2B5EF4-FFF2-40B4-BE49-F238E27FC236}">
                <a16:creationId xmlns:a16="http://schemas.microsoft.com/office/drawing/2014/main" id="{A17F36E5-0460-4ACE-B6EA-A12D0AF82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533" y="1888182"/>
            <a:ext cx="3214254" cy="321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988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D7127B-A5BD-4CF5-BEDC-8FB84E648070}"/>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C182E69B-93AE-4878-9605-A9E34AFE42CE}"/>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Security Center</a:t>
            </a:r>
          </a:p>
        </p:txBody>
      </p:sp>
      <p:sp>
        <p:nvSpPr>
          <p:cNvPr id="6" name="Rectangle 5">
            <a:extLst>
              <a:ext uri="{FF2B5EF4-FFF2-40B4-BE49-F238E27FC236}">
                <a16:creationId xmlns:a16="http://schemas.microsoft.com/office/drawing/2014/main" id="{885DAE01-9FD4-492D-9E73-471DCE130F7E}"/>
              </a:ext>
            </a:extLst>
          </p:cNvPr>
          <p:cNvSpPr/>
          <p:nvPr/>
        </p:nvSpPr>
        <p:spPr>
          <a:xfrm>
            <a:off x="252503" y="2046279"/>
            <a:ext cx="6272183" cy="3693319"/>
          </a:xfrm>
          <a:prstGeom prst="rect">
            <a:avLst/>
          </a:prstGeom>
        </p:spPr>
        <p:txBody>
          <a:bodyPr wrap="square">
            <a:spAutoFit/>
          </a:bodyPr>
          <a:lstStyle/>
          <a:p>
            <a:r>
              <a:rPr lang="en-GB" dirty="0"/>
              <a:t>Azure Security Center is a monitoring service that provides threat protection across all of your services both in Azure, and on-premises.</a:t>
            </a:r>
          </a:p>
          <a:p>
            <a:endParaRPr lang="en-GB" dirty="0"/>
          </a:p>
          <a:p>
            <a:r>
              <a:rPr lang="en-GB" b="1" dirty="0"/>
              <a:t>Azure Security Center is available in two tiers:</a:t>
            </a:r>
          </a:p>
          <a:p>
            <a:endParaRPr lang="en-GB" dirty="0"/>
          </a:p>
          <a:p>
            <a:pPr lvl="1"/>
            <a:r>
              <a:rPr lang="en-GB" dirty="0"/>
              <a:t>Free - Available as part of your Azure subscription but limited to assessments and recommendations of Azure resources only.</a:t>
            </a:r>
          </a:p>
          <a:p>
            <a:pPr lvl="1"/>
            <a:endParaRPr lang="en-GB" dirty="0"/>
          </a:p>
          <a:p>
            <a:pPr lvl="1"/>
            <a:r>
              <a:rPr lang="en-GB" dirty="0"/>
              <a:t>Standard - Provides a full suite of security-related services including continuous monitoring, threat detection and just-in-time access control.</a:t>
            </a:r>
          </a:p>
        </p:txBody>
      </p:sp>
      <p:pic>
        <p:nvPicPr>
          <p:cNvPr id="13" name="Picture 12">
            <a:extLst>
              <a:ext uri="{FF2B5EF4-FFF2-40B4-BE49-F238E27FC236}">
                <a16:creationId xmlns:a16="http://schemas.microsoft.com/office/drawing/2014/main" id="{A83BD6DC-2FB8-44BF-9890-C7D44ECA6103}"/>
              </a:ext>
            </a:extLst>
          </p:cNvPr>
          <p:cNvPicPr>
            <a:picLocks noChangeAspect="1"/>
          </p:cNvPicPr>
          <p:nvPr/>
        </p:nvPicPr>
        <p:blipFill rotWithShape="1">
          <a:blip r:embed="rId3"/>
          <a:srcRect l="3705" t="6279" r="5142" b="5526"/>
          <a:stretch/>
        </p:blipFill>
        <p:spPr>
          <a:xfrm>
            <a:off x="6970983" y="2954940"/>
            <a:ext cx="4738229" cy="1875995"/>
          </a:xfrm>
          <a:prstGeom prst="rect">
            <a:avLst/>
          </a:prstGeom>
        </p:spPr>
      </p:pic>
      <p:pic>
        <p:nvPicPr>
          <p:cNvPr id="8" name="Picture 2" descr="Image result for az-900 transparent">
            <a:extLst>
              <a:ext uri="{FF2B5EF4-FFF2-40B4-BE49-F238E27FC236}">
                <a16:creationId xmlns:a16="http://schemas.microsoft.com/office/drawing/2014/main" id="{6289AA03-F365-4FD3-A59A-75123DD50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6413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584200" y="1680299"/>
            <a:ext cx="5615695" cy="2142125"/>
          </a:xfrm>
        </p:spPr>
        <p:txBody>
          <a:bodyPr/>
          <a:lstStyle/>
          <a:p>
            <a:r>
              <a:rPr lang="en-IE" sz="2400" b="1" dirty="0"/>
              <a:t>Understand Cloud Services</a:t>
            </a:r>
          </a:p>
          <a:p>
            <a:r>
              <a:rPr lang="en-IE" sz="2400" b="1" dirty="0"/>
              <a:t>Understand Key Terms</a:t>
            </a:r>
          </a:p>
          <a:p>
            <a:r>
              <a:rPr lang="en-IE" sz="2400" b="1" dirty="0"/>
              <a:t>Understand Cloud Models</a:t>
            </a:r>
          </a:p>
          <a:p>
            <a:r>
              <a:rPr lang="en-IE" sz="2400" b="1" dirty="0"/>
              <a:t>Understand Economies of Scale</a:t>
            </a:r>
          </a:p>
          <a:p>
            <a:r>
              <a:rPr lang="en-IE" sz="2400" b="1" dirty="0"/>
              <a:t>Understand Cloud Services</a:t>
            </a:r>
            <a:endParaRPr lang="en-US" dirty="0"/>
          </a:p>
        </p:txBody>
      </p:sp>
      <p:sp>
        <p:nvSpPr>
          <p:cNvPr id="4" name="Rectangle 3">
            <a:extLst>
              <a:ext uri="{FF2B5EF4-FFF2-40B4-BE49-F238E27FC236}">
                <a16:creationId xmlns:a16="http://schemas.microsoft.com/office/drawing/2014/main" id="{6041C111-95CC-418A-AB29-F531C429A69E}"/>
              </a:ext>
            </a:extLst>
          </p:cNvPr>
          <p:cNvSpPr/>
          <p:nvPr/>
        </p:nvSpPr>
        <p:spPr bwMode="auto">
          <a:xfrm>
            <a:off x="8977745" y="0"/>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itle 1">
            <a:extLst>
              <a:ext uri="{FF2B5EF4-FFF2-40B4-BE49-F238E27FC236}">
                <a16:creationId xmlns:a16="http://schemas.microsoft.com/office/drawing/2014/main" id="{38D7D003-9264-417B-8CB2-D5D2C9314125}"/>
              </a:ext>
            </a:extLst>
          </p:cNvPr>
          <p:cNvSpPr>
            <a:spLocks noGrp="1"/>
          </p:cNvSpPr>
          <p:nvPr>
            <p:ph type="title"/>
          </p:nvPr>
        </p:nvSpPr>
        <p:spPr>
          <a:xfrm>
            <a:off x="584200" y="365125"/>
            <a:ext cx="8306128" cy="553998"/>
          </a:xfrm>
        </p:spPr>
        <p:txBody>
          <a:bodyPr/>
          <a:lstStyle/>
          <a:p>
            <a:r>
              <a:rPr lang="en-US" dirty="0"/>
              <a:t>Cloud Basics</a:t>
            </a:r>
          </a:p>
        </p:txBody>
      </p:sp>
      <p:pic>
        <p:nvPicPr>
          <p:cNvPr id="8" name="Picture 2" descr="Image result for az-900 transparent">
            <a:extLst>
              <a:ext uri="{FF2B5EF4-FFF2-40B4-BE49-F238E27FC236}">
                <a16:creationId xmlns:a16="http://schemas.microsoft.com/office/drawing/2014/main" id="{B4BDF5F8-CC51-454D-AC4E-BB6A702AB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533" y="1888182"/>
            <a:ext cx="3214254" cy="321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8BCDDA-5B44-48C4-9D62-5CB054C208D3}"/>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7FD92872-011A-4DD1-833B-AB15E43EBCBA}"/>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Active Directory</a:t>
            </a:r>
          </a:p>
        </p:txBody>
      </p:sp>
      <p:sp>
        <p:nvSpPr>
          <p:cNvPr id="6" name="Rectangle 5">
            <a:extLst>
              <a:ext uri="{FF2B5EF4-FFF2-40B4-BE49-F238E27FC236}">
                <a16:creationId xmlns:a16="http://schemas.microsoft.com/office/drawing/2014/main" id="{7C198902-F016-4FB3-A226-43929A708803}"/>
              </a:ext>
            </a:extLst>
          </p:cNvPr>
          <p:cNvSpPr/>
          <p:nvPr/>
        </p:nvSpPr>
        <p:spPr>
          <a:xfrm>
            <a:off x="460657" y="2204655"/>
            <a:ext cx="6381577" cy="2862322"/>
          </a:xfrm>
          <a:prstGeom prst="rect">
            <a:avLst/>
          </a:prstGeom>
        </p:spPr>
        <p:txBody>
          <a:bodyPr wrap="square">
            <a:spAutoFit/>
          </a:bodyPr>
          <a:lstStyle/>
          <a:p>
            <a:r>
              <a:rPr lang="en-GB" dirty="0"/>
              <a:t>Azure Active Directory is a cloud-based identity and access management service that helps employees of an organization sign in and access resources, providing services such as:</a:t>
            </a:r>
          </a:p>
          <a:p>
            <a:endParaRPr lang="en-GB" dirty="0"/>
          </a:p>
          <a:p>
            <a:pPr marL="742950" lvl="1" indent="-285750">
              <a:buFont typeface="Arial" panose="020B0604020202020204" pitchFamily="34" charset="0"/>
              <a:buChar char="•"/>
            </a:pPr>
            <a:r>
              <a:rPr lang="en-GB" dirty="0"/>
              <a:t>Authentication</a:t>
            </a:r>
          </a:p>
          <a:p>
            <a:pPr marL="742950" lvl="1" indent="-285750">
              <a:buFont typeface="Arial" panose="020B0604020202020204" pitchFamily="34" charset="0"/>
              <a:buChar char="•"/>
            </a:pPr>
            <a:r>
              <a:rPr lang="en-GB" dirty="0"/>
              <a:t>Single sign-on (SSO)</a:t>
            </a:r>
          </a:p>
          <a:p>
            <a:pPr marL="742950" lvl="1" indent="-285750">
              <a:buFont typeface="Arial" panose="020B0604020202020204" pitchFamily="34" charset="0"/>
              <a:buChar char="•"/>
            </a:pPr>
            <a:r>
              <a:rPr lang="en-GB" dirty="0"/>
              <a:t>Multi-Factor Authentication</a:t>
            </a:r>
          </a:p>
          <a:p>
            <a:pPr marL="742950" lvl="1" indent="-285750">
              <a:buFont typeface="Arial" panose="020B0604020202020204" pitchFamily="34" charset="0"/>
              <a:buChar char="•"/>
            </a:pPr>
            <a:r>
              <a:rPr lang="en-GB" dirty="0"/>
              <a:t>Application management </a:t>
            </a:r>
          </a:p>
          <a:p>
            <a:pPr marL="742950" lvl="1" indent="-285750">
              <a:buFont typeface="Arial" panose="020B0604020202020204" pitchFamily="34" charset="0"/>
              <a:buChar char="•"/>
            </a:pPr>
            <a:r>
              <a:rPr lang="en-GB" dirty="0"/>
              <a:t>Business to business (B2B) identity services</a:t>
            </a:r>
          </a:p>
          <a:p>
            <a:pPr marL="742950" lvl="1" indent="-285750">
              <a:buFont typeface="Arial" panose="020B0604020202020204" pitchFamily="34" charset="0"/>
              <a:buChar char="•"/>
            </a:pPr>
            <a:r>
              <a:rPr lang="en-GB" dirty="0"/>
              <a:t>Business-to-Customer (B2C) identity services </a:t>
            </a:r>
          </a:p>
        </p:txBody>
      </p:sp>
      <p:pic>
        <p:nvPicPr>
          <p:cNvPr id="8" name="Picture 2" descr="Image result for az-900 transparent">
            <a:extLst>
              <a:ext uri="{FF2B5EF4-FFF2-40B4-BE49-F238E27FC236}">
                <a16:creationId xmlns:a16="http://schemas.microsoft.com/office/drawing/2014/main" id="{0664FB33-5D27-4DD6-8100-34B50E5D8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6B61F4-483E-4E83-93CB-6450264BA532}"/>
              </a:ext>
            </a:extLst>
          </p:cNvPr>
          <p:cNvPicPr>
            <a:picLocks noChangeAspect="1"/>
          </p:cNvPicPr>
          <p:nvPr/>
        </p:nvPicPr>
        <p:blipFill rotWithShape="1">
          <a:blip r:embed="rId4"/>
          <a:srcRect b="35145"/>
          <a:stretch/>
        </p:blipFill>
        <p:spPr>
          <a:xfrm>
            <a:off x="7086810" y="2591890"/>
            <a:ext cx="4871126" cy="2558179"/>
          </a:xfrm>
          <a:prstGeom prst="rect">
            <a:avLst/>
          </a:prstGeom>
        </p:spPr>
      </p:pic>
    </p:spTree>
    <p:extLst>
      <p:ext uri="{BB962C8B-B14F-4D97-AF65-F5344CB8AC3E}">
        <p14:creationId xmlns:p14="http://schemas.microsoft.com/office/powerpoint/2010/main" val="1994372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8BCDDA-5B44-48C4-9D62-5CB054C208D3}"/>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7FD92872-011A-4DD1-833B-AB15E43EBCBA}"/>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Advanced Protection Services</a:t>
            </a:r>
          </a:p>
        </p:txBody>
      </p:sp>
      <p:sp>
        <p:nvSpPr>
          <p:cNvPr id="2" name="Rectangle 1">
            <a:extLst>
              <a:ext uri="{FF2B5EF4-FFF2-40B4-BE49-F238E27FC236}">
                <a16:creationId xmlns:a16="http://schemas.microsoft.com/office/drawing/2014/main" id="{02356D57-8546-4B29-AAF7-95AB77E51AAD}"/>
              </a:ext>
            </a:extLst>
          </p:cNvPr>
          <p:cNvSpPr/>
          <p:nvPr/>
        </p:nvSpPr>
        <p:spPr>
          <a:xfrm>
            <a:off x="322497" y="2136339"/>
            <a:ext cx="5175702" cy="2585323"/>
          </a:xfrm>
          <a:prstGeom prst="rect">
            <a:avLst/>
          </a:prstGeom>
        </p:spPr>
        <p:txBody>
          <a:bodyPr wrap="square">
            <a:spAutoFit/>
          </a:bodyPr>
          <a:lstStyle/>
          <a:p>
            <a:r>
              <a:rPr lang="en-GB" dirty="0"/>
              <a:t>Microsoft Azure Information Protection helps organizations classify and protect intellectual property by applying labels, this can be: </a:t>
            </a:r>
          </a:p>
          <a:p>
            <a:endParaRPr lang="en-GB" dirty="0"/>
          </a:p>
          <a:p>
            <a:pPr marL="742950" lvl="1" indent="-285750">
              <a:buFont typeface="Arial" panose="020B0604020202020204" pitchFamily="34" charset="0"/>
              <a:buChar char="•"/>
            </a:pPr>
            <a:r>
              <a:rPr lang="en-GB" dirty="0"/>
              <a:t>Automatically by administrators who define rules and conditions</a:t>
            </a:r>
          </a:p>
          <a:p>
            <a:pPr marL="742950" lvl="1" indent="-285750">
              <a:buFont typeface="Arial" panose="020B0604020202020204" pitchFamily="34" charset="0"/>
              <a:buChar char="•"/>
            </a:pPr>
            <a:r>
              <a:rPr lang="en-GB" dirty="0"/>
              <a:t>Manually by users</a:t>
            </a:r>
          </a:p>
          <a:p>
            <a:pPr marL="742950" lvl="1" indent="-285750">
              <a:buFont typeface="Arial" panose="020B0604020202020204" pitchFamily="34" charset="0"/>
              <a:buChar char="•"/>
            </a:pPr>
            <a:r>
              <a:rPr lang="en-GB" dirty="0"/>
              <a:t>A combination of the two, where users are given recommendations</a:t>
            </a:r>
          </a:p>
        </p:txBody>
      </p:sp>
      <p:sp>
        <p:nvSpPr>
          <p:cNvPr id="3" name="Rectangle 2">
            <a:extLst>
              <a:ext uri="{FF2B5EF4-FFF2-40B4-BE49-F238E27FC236}">
                <a16:creationId xmlns:a16="http://schemas.microsoft.com/office/drawing/2014/main" id="{8F34F4EE-D9D8-419B-9F24-4CAA16044D5E}"/>
              </a:ext>
            </a:extLst>
          </p:cNvPr>
          <p:cNvSpPr/>
          <p:nvPr/>
        </p:nvSpPr>
        <p:spPr>
          <a:xfrm>
            <a:off x="6363468" y="2136339"/>
            <a:ext cx="5441141" cy="2585323"/>
          </a:xfrm>
          <a:prstGeom prst="rect">
            <a:avLst/>
          </a:prstGeom>
        </p:spPr>
        <p:txBody>
          <a:bodyPr wrap="square">
            <a:spAutoFit/>
          </a:bodyPr>
          <a:lstStyle/>
          <a:p>
            <a:r>
              <a:rPr lang="en-GB" dirty="0"/>
              <a:t>Azure Advanced Threat Protection identifies, detects, and helps you investigate threats, compromised identities, and malicious insider actions. It consists of the following components:</a:t>
            </a:r>
          </a:p>
          <a:p>
            <a:endParaRPr lang="en-GB" dirty="0"/>
          </a:p>
          <a:p>
            <a:pPr marL="742950" lvl="1" indent="-285750">
              <a:buFont typeface="Arial" panose="020B0604020202020204" pitchFamily="34" charset="0"/>
              <a:buChar char="•"/>
            </a:pPr>
            <a:r>
              <a:rPr lang="en-GB" dirty="0"/>
              <a:t>Azure ATP portal - Monitor and respond to suspicious activity </a:t>
            </a:r>
          </a:p>
          <a:p>
            <a:pPr marL="742950" lvl="1" indent="-285750">
              <a:buFont typeface="Arial" panose="020B0604020202020204" pitchFamily="34" charset="0"/>
              <a:buChar char="•"/>
            </a:pPr>
            <a:r>
              <a:rPr lang="en-GB" dirty="0"/>
              <a:t>Azure ATP sensor: which are installed directly on your domain controllers.</a:t>
            </a:r>
          </a:p>
        </p:txBody>
      </p:sp>
      <p:pic>
        <p:nvPicPr>
          <p:cNvPr id="8" name="Picture 2" descr="Image result for az-900 transparent">
            <a:extLst>
              <a:ext uri="{FF2B5EF4-FFF2-40B4-BE49-F238E27FC236}">
                <a16:creationId xmlns:a16="http://schemas.microsoft.com/office/drawing/2014/main" id="{D10F17A2-CED4-442F-8D5D-E3B1CA142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8408D35-5433-442A-845B-5A47FBD3EE60}"/>
              </a:ext>
            </a:extLst>
          </p:cNvPr>
          <p:cNvSpPr/>
          <p:nvPr/>
        </p:nvSpPr>
        <p:spPr>
          <a:xfrm>
            <a:off x="1452358" y="5510714"/>
            <a:ext cx="9977641" cy="923330"/>
          </a:xfrm>
          <a:prstGeom prst="rect">
            <a:avLst/>
          </a:prstGeom>
        </p:spPr>
        <p:txBody>
          <a:bodyPr wrap="square">
            <a:spAutoFit/>
          </a:bodyPr>
          <a:lstStyle/>
          <a:p>
            <a:r>
              <a:rPr lang="en-GB" dirty="0"/>
              <a:t>Azure Key Vault is a centralized service that you use for storing application secrets. It helps control application secrets by keeping them in a single, central location and providing secure access, permissions control, and access logging.</a:t>
            </a:r>
          </a:p>
        </p:txBody>
      </p:sp>
    </p:spTree>
    <p:extLst>
      <p:ext uri="{BB962C8B-B14F-4D97-AF65-F5344CB8AC3E}">
        <p14:creationId xmlns:p14="http://schemas.microsoft.com/office/powerpoint/2010/main" val="19408255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4F55C-559F-45C5-BE54-C2579FABDB75}"/>
              </a:ext>
            </a:extLst>
          </p:cNvPr>
          <p:cNvSpPr/>
          <p:nvPr/>
        </p:nvSpPr>
        <p:spPr>
          <a:xfrm>
            <a:off x="6176625" y="2096358"/>
            <a:ext cx="5857262" cy="1200329"/>
          </a:xfrm>
          <a:prstGeom prst="rect">
            <a:avLst/>
          </a:prstGeom>
        </p:spPr>
        <p:txBody>
          <a:bodyPr wrap="square">
            <a:spAutoFit/>
          </a:bodyPr>
          <a:lstStyle/>
          <a:p>
            <a:r>
              <a:rPr lang="en-GB" dirty="0"/>
              <a:t>Azure Firewall is a fully stateful firewall as a service with built-in high availability and unrestricted cloud scalability. Features include inbound and outbound filtering rules and advanced Monitor logging</a:t>
            </a:r>
          </a:p>
        </p:txBody>
      </p:sp>
      <p:sp>
        <p:nvSpPr>
          <p:cNvPr id="11" name="Rectangle 10">
            <a:extLst>
              <a:ext uri="{FF2B5EF4-FFF2-40B4-BE49-F238E27FC236}">
                <a16:creationId xmlns:a16="http://schemas.microsoft.com/office/drawing/2014/main" id="{46CCDD22-576D-4C82-AD94-3D34F880BA0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1DABC158-9C84-44C3-B36C-3802E2EAD6B7}"/>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Network Protection</a:t>
            </a:r>
          </a:p>
        </p:txBody>
      </p:sp>
      <p:sp>
        <p:nvSpPr>
          <p:cNvPr id="14" name="Rectangle 13">
            <a:extLst>
              <a:ext uri="{FF2B5EF4-FFF2-40B4-BE49-F238E27FC236}">
                <a16:creationId xmlns:a16="http://schemas.microsoft.com/office/drawing/2014/main" id="{6F1F6AC4-828E-4163-8F93-D256D731B4E1}"/>
              </a:ext>
            </a:extLst>
          </p:cNvPr>
          <p:cNvSpPr/>
          <p:nvPr/>
        </p:nvSpPr>
        <p:spPr>
          <a:xfrm>
            <a:off x="252503" y="2101214"/>
            <a:ext cx="5192602" cy="1754326"/>
          </a:xfrm>
          <a:prstGeom prst="rect">
            <a:avLst/>
          </a:prstGeom>
        </p:spPr>
        <p:txBody>
          <a:bodyPr wrap="square">
            <a:spAutoFit/>
          </a:bodyPr>
          <a:lstStyle/>
          <a:p>
            <a:r>
              <a:rPr lang="en-GB" dirty="0"/>
              <a:t>Network Security Groups filter network traffic to and from Azure resources in an Azure virtual network. They can contain multiple inbound and outbound security rules that filter traffic to and from resources by source and destination IP address, port, and protocol.</a:t>
            </a:r>
          </a:p>
        </p:txBody>
      </p:sp>
      <p:sp>
        <p:nvSpPr>
          <p:cNvPr id="15" name="Rectangle 14">
            <a:extLst>
              <a:ext uri="{FF2B5EF4-FFF2-40B4-BE49-F238E27FC236}">
                <a16:creationId xmlns:a16="http://schemas.microsoft.com/office/drawing/2014/main" id="{6BEBF326-9362-4419-88EC-50E96FF09F2F}"/>
              </a:ext>
            </a:extLst>
          </p:cNvPr>
          <p:cNvSpPr/>
          <p:nvPr/>
        </p:nvSpPr>
        <p:spPr>
          <a:xfrm>
            <a:off x="252503" y="4306683"/>
            <a:ext cx="5042812" cy="1200329"/>
          </a:xfrm>
          <a:prstGeom prst="rect">
            <a:avLst/>
          </a:prstGeom>
        </p:spPr>
        <p:txBody>
          <a:bodyPr wrap="square">
            <a:spAutoFit/>
          </a:bodyPr>
          <a:lstStyle/>
          <a:p>
            <a:r>
              <a:rPr lang="en-GB" dirty="0"/>
              <a:t>Azure DDoS Protection protects your Azure applications by scrubbing traffic at the Azure network edge before it can impact your service's availability.</a:t>
            </a:r>
          </a:p>
        </p:txBody>
      </p:sp>
      <p:pic>
        <p:nvPicPr>
          <p:cNvPr id="9" name="Picture 2" descr="Image result for az-900 transparent">
            <a:extLst>
              <a:ext uri="{FF2B5EF4-FFF2-40B4-BE49-F238E27FC236}">
                <a16:creationId xmlns:a16="http://schemas.microsoft.com/office/drawing/2014/main" id="{9EBC1018-93A9-4BB7-A080-6CA36A121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392A5DA0-9860-47B6-9F30-ECE7EC023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625" y="3752193"/>
            <a:ext cx="5765359" cy="2628583"/>
          </a:xfrm>
          <a:prstGeom prst="rect">
            <a:avLst/>
          </a:prstGeom>
        </p:spPr>
      </p:pic>
    </p:spTree>
    <p:extLst>
      <p:ext uri="{BB962C8B-B14F-4D97-AF65-F5344CB8AC3E}">
        <p14:creationId xmlns:p14="http://schemas.microsoft.com/office/powerpoint/2010/main" val="29185285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9C6A9A-B8E7-49D0-9B2D-024FE76F0BB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C2B58581-E5D4-4DD0-A0DD-267E7C06F3A4}"/>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Policies and Initiatives</a:t>
            </a:r>
          </a:p>
        </p:txBody>
      </p:sp>
      <p:sp>
        <p:nvSpPr>
          <p:cNvPr id="11" name="Rectangle 10">
            <a:extLst>
              <a:ext uri="{FF2B5EF4-FFF2-40B4-BE49-F238E27FC236}">
                <a16:creationId xmlns:a16="http://schemas.microsoft.com/office/drawing/2014/main" id="{87E463EB-4C1E-499E-B1FB-A54B4197EFF4}"/>
              </a:ext>
            </a:extLst>
          </p:cNvPr>
          <p:cNvSpPr/>
          <p:nvPr/>
        </p:nvSpPr>
        <p:spPr>
          <a:xfrm>
            <a:off x="252504" y="1909729"/>
            <a:ext cx="5659566" cy="4247317"/>
          </a:xfrm>
          <a:prstGeom prst="rect">
            <a:avLst/>
          </a:prstGeom>
        </p:spPr>
        <p:txBody>
          <a:bodyPr wrap="square">
            <a:spAutoFit/>
          </a:bodyPr>
          <a:lstStyle/>
          <a:p>
            <a:r>
              <a:rPr lang="en-GB" dirty="0"/>
              <a:t>Azure Policies enforce rules and effects over your resources keeping them compliant with corporate standards and SLAs. </a:t>
            </a:r>
          </a:p>
          <a:p>
            <a:endParaRPr lang="en-GB" dirty="0"/>
          </a:p>
          <a:p>
            <a:r>
              <a:rPr lang="en-GB" dirty="0"/>
              <a:t>Azure Policy uses policies and initiatives to run evaluations of your resources, scanning for those not compliant.</a:t>
            </a:r>
          </a:p>
          <a:p>
            <a:endParaRPr lang="en-GB" dirty="0"/>
          </a:p>
          <a:p>
            <a:r>
              <a:rPr lang="en-GB" dirty="0"/>
              <a:t>Initiatives work alongside policies, simplifying the process of managing policy definitions by grouping as a single item. </a:t>
            </a:r>
          </a:p>
          <a:p>
            <a:endParaRPr lang="en-GB" dirty="0"/>
          </a:p>
          <a:p>
            <a:r>
              <a:rPr lang="en-GB" dirty="0"/>
              <a:t>Azure Policy comes with a number of built-in policy and initiative definitions under categories such as Storage, Networking , Compute, and Monitoring.</a:t>
            </a:r>
          </a:p>
        </p:txBody>
      </p:sp>
      <p:pic>
        <p:nvPicPr>
          <p:cNvPr id="12" name="Picture 2" descr="Image result for az-900 transparent">
            <a:extLst>
              <a:ext uri="{FF2B5EF4-FFF2-40B4-BE49-F238E27FC236}">
                <a16:creationId xmlns:a16="http://schemas.microsoft.com/office/drawing/2014/main" id="{324F81F1-055F-465B-BDE8-51977CE4D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2BBE86C-126D-4FFF-9CCB-DADAEE3C54FD}"/>
              </a:ext>
            </a:extLst>
          </p:cNvPr>
          <p:cNvPicPr>
            <a:picLocks noChangeAspect="1"/>
          </p:cNvPicPr>
          <p:nvPr/>
        </p:nvPicPr>
        <p:blipFill rotWithShape="1">
          <a:blip r:embed="rId4"/>
          <a:srcRect l="15302" t="8720" r="1890"/>
          <a:stretch/>
        </p:blipFill>
        <p:spPr>
          <a:xfrm>
            <a:off x="6147325" y="2165315"/>
            <a:ext cx="5850234" cy="3205472"/>
          </a:xfrm>
          <a:prstGeom prst="rect">
            <a:avLst/>
          </a:prstGeom>
        </p:spPr>
      </p:pic>
    </p:spTree>
    <p:extLst>
      <p:ext uri="{BB962C8B-B14F-4D97-AF65-F5344CB8AC3E}">
        <p14:creationId xmlns:p14="http://schemas.microsoft.com/office/powerpoint/2010/main" val="5217003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36884B-87DF-4DD6-A80B-50FBE9706C15}"/>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98D673E6-484C-4D5B-80A6-1FA62D40BEA5}"/>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Blueprints</a:t>
            </a:r>
          </a:p>
        </p:txBody>
      </p:sp>
      <p:sp>
        <p:nvSpPr>
          <p:cNvPr id="11" name="Rectangle 10">
            <a:extLst>
              <a:ext uri="{FF2B5EF4-FFF2-40B4-BE49-F238E27FC236}">
                <a16:creationId xmlns:a16="http://schemas.microsoft.com/office/drawing/2014/main" id="{3000CB54-ED8E-40FA-9C9C-616DF275CBF8}"/>
              </a:ext>
            </a:extLst>
          </p:cNvPr>
          <p:cNvSpPr/>
          <p:nvPr/>
        </p:nvSpPr>
        <p:spPr>
          <a:xfrm>
            <a:off x="394138" y="2006484"/>
            <a:ext cx="6374524" cy="3416320"/>
          </a:xfrm>
          <a:prstGeom prst="rect">
            <a:avLst/>
          </a:prstGeom>
        </p:spPr>
        <p:txBody>
          <a:bodyPr wrap="square">
            <a:spAutoFit/>
          </a:bodyPr>
          <a:lstStyle/>
          <a:p>
            <a:r>
              <a:rPr lang="en-GB" dirty="0"/>
              <a:t>Azure Blueprints enable cloud architects to define a repeatable set of Azure resources that implement and adhere to an organization's standards, patterns, and requirements.</a:t>
            </a:r>
          </a:p>
          <a:p>
            <a:endParaRPr lang="en-GB" dirty="0"/>
          </a:p>
          <a:p>
            <a:r>
              <a:rPr lang="en-GB" b="1" dirty="0"/>
              <a:t>Usage Scenarios:</a:t>
            </a:r>
          </a:p>
          <a:p>
            <a:endParaRPr lang="en-GB" dirty="0"/>
          </a:p>
          <a:p>
            <a:pPr marL="742950" lvl="1" indent="-285750">
              <a:buFont typeface="Arial" panose="020B0604020202020204" pitchFamily="34" charset="0"/>
              <a:buChar char="•"/>
            </a:pPr>
            <a:r>
              <a:rPr lang="en-GB" dirty="0"/>
              <a:t>Use Blueprint artifacts and tools to help with auditing, traceability, and compliance of deployments. </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Use with DevOps scenarios, where blueprints are associated with specific build artifacts and release pipelines, and require more rigorous tracking.</a:t>
            </a:r>
          </a:p>
        </p:txBody>
      </p:sp>
      <p:pic>
        <p:nvPicPr>
          <p:cNvPr id="12" name="Picture 2" descr="Image result for az-900 transparent">
            <a:extLst>
              <a:ext uri="{FF2B5EF4-FFF2-40B4-BE49-F238E27FC236}">
                <a16:creationId xmlns:a16="http://schemas.microsoft.com/office/drawing/2014/main" id="{D3413590-BAB6-4733-A6E7-A918D3AC3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06DDB0-FDF3-4A41-9286-238B87AAEAC8}"/>
              </a:ext>
            </a:extLst>
          </p:cNvPr>
          <p:cNvPicPr>
            <a:picLocks noChangeAspect="1"/>
          </p:cNvPicPr>
          <p:nvPr/>
        </p:nvPicPr>
        <p:blipFill rotWithShape="1">
          <a:blip r:embed="rId4"/>
          <a:srcRect l="30010" t="17128" b="8253"/>
          <a:stretch/>
        </p:blipFill>
        <p:spPr>
          <a:xfrm>
            <a:off x="6768662" y="2366840"/>
            <a:ext cx="5228897" cy="2827780"/>
          </a:xfrm>
          <a:prstGeom prst="rect">
            <a:avLst/>
          </a:prstGeom>
        </p:spPr>
      </p:pic>
    </p:spTree>
    <p:extLst>
      <p:ext uri="{BB962C8B-B14F-4D97-AF65-F5344CB8AC3E}">
        <p14:creationId xmlns:p14="http://schemas.microsoft.com/office/powerpoint/2010/main" val="14298994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FB5785-7FB7-4B3C-9E45-4736092CA85D}"/>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19187274-7FC2-4963-A3AE-8C7EC483EBC6}"/>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Role Based Access Control</a:t>
            </a:r>
          </a:p>
        </p:txBody>
      </p:sp>
      <p:sp>
        <p:nvSpPr>
          <p:cNvPr id="10" name="Rectangle 9">
            <a:extLst>
              <a:ext uri="{FF2B5EF4-FFF2-40B4-BE49-F238E27FC236}">
                <a16:creationId xmlns:a16="http://schemas.microsoft.com/office/drawing/2014/main" id="{FCF44F6E-A642-40FB-B9BE-2AD1CE2D48E8}"/>
              </a:ext>
            </a:extLst>
          </p:cNvPr>
          <p:cNvSpPr/>
          <p:nvPr/>
        </p:nvSpPr>
        <p:spPr>
          <a:xfrm>
            <a:off x="252503" y="2004620"/>
            <a:ext cx="4887056" cy="2031325"/>
          </a:xfrm>
          <a:prstGeom prst="rect">
            <a:avLst/>
          </a:prstGeom>
        </p:spPr>
        <p:txBody>
          <a:bodyPr wrap="square">
            <a:spAutoFit/>
          </a:bodyPr>
          <a:lstStyle/>
          <a:p>
            <a:r>
              <a:rPr lang="en-GB" dirty="0"/>
              <a:t>Role-based access control (RBAC) provides fine-grained access management for Azure resources.</a:t>
            </a:r>
          </a:p>
          <a:p>
            <a:endParaRPr lang="en-GB" dirty="0"/>
          </a:p>
          <a:p>
            <a:r>
              <a:rPr lang="en-GB" dirty="0"/>
              <a:t>Grants users the rights they need to perform their jobs and is provided at no additional cost to all Azure subscribers</a:t>
            </a:r>
          </a:p>
        </p:txBody>
      </p:sp>
      <p:sp>
        <p:nvSpPr>
          <p:cNvPr id="11" name="Rectangle 10">
            <a:extLst>
              <a:ext uri="{FF2B5EF4-FFF2-40B4-BE49-F238E27FC236}">
                <a16:creationId xmlns:a16="http://schemas.microsoft.com/office/drawing/2014/main" id="{D791893F-9F98-476C-8719-28A547D8C38B}"/>
              </a:ext>
            </a:extLst>
          </p:cNvPr>
          <p:cNvSpPr/>
          <p:nvPr/>
        </p:nvSpPr>
        <p:spPr>
          <a:xfrm>
            <a:off x="5806966" y="2004620"/>
            <a:ext cx="5906813" cy="3693319"/>
          </a:xfrm>
          <a:prstGeom prst="rect">
            <a:avLst/>
          </a:prstGeom>
        </p:spPr>
        <p:txBody>
          <a:bodyPr wrap="square">
            <a:spAutoFit/>
          </a:bodyPr>
          <a:lstStyle/>
          <a:p>
            <a:r>
              <a:rPr lang="en-GB" dirty="0"/>
              <a:t>Examples of when you might use RBAC include when you want to:</a:t>
            </a:r>
          </a:p>
          <a:p>
            <a:endParaRPr lang="en-GB" dirty="0"/>
          </a:p>
          <a:p>
            <a:pPr marL="742950" lvl="1" indent="-285750">
              <a:buFont typeface="Arial" panose="020B0604020202020204" pitchFamily="34" charset="0"/>
              <a:buChar char="•"/>
            </a:pPr>
            <a:r>
              <a:rPr lang="en-GB" dirty="0"/>
              <a:t>Allow one user to manage VMs in a subscription, and another user to manage virtual networks.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Allow a database administrator (DBA) group to manage Microsoft SQL Server databases in a subscription.</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Allow a user to manage all resources in a resource group, such as VMs, websites, and subnets.</a:t>
            </a:r>
          </a:p>
        </p:txBody>
      </p:sp>
      <p:pic>
        <p:nvPicPr>
          <p:cNvPr id="12" name="Picture 2" descr="Image result for az-900 transparent">
            <a:extLst>
              <a:ext uri="{FF2B5EF4-FFF2-40B4-BE49-F238E27FC236}">
                <a16:creationId xmlns:a16="http://schemas.microsoft.com/office/drawing/2014/main" id="{03453AA6-E9A9-44D1-94B7-41B5BCD6A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622BB42-D0B0-402C-8533-8EBE33422120}"/>
              </a:ext>
            </a:extLst>
          </p:cNvPr>
          <p:cNvPicPr>
            <a:picLocks noChangeAspect="1"/>
          </p:cNvPicPr>
          <p:nvPr/>
        </p:nvPicPr>
        <p:blipFill>
          <a:blip r:embed="rId4"/>
          <a:stretch>
            <a:fillRect/>
          </a:stretch>
        </p:blipFill>
        <p:spPr>
          <a:xfrm>
            <a:off x="252503" y="4148406"/>
            <a:ext cx="4887056" cy="2285638"/>
          </a:xfrm>
          <a:prstGeom prst="rect">
            <a:avLst/>
          </a:prstGeom>
        </p:spPr>
      </p:pic>
    </p:spTree>
    <p:extLst>
      <p:ext uri="{BB962C8B-B14F-4D97-AF65-F5344CB8AC3E}">
        <p14:creationId xmlns:p14="http://schemas.microsoft.com/office/powerpoint/2010/main" val="10406228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979C2-9A00-4EA6-BED7-8F1A17CB1D6D}"/>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E0EA74BC-C4EE-45ED-9428-84FC3BDC3E34}"/>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Locks</a:t>
            </a:r>
          </a:p>
        </p:txBody>
      </p:sp>
      <p:sp>
        <p:nvSpPr>
          <p:cNvPr id="10" name="Rectangle 9">
            <a:extLst>
              <a:ext uri="{FF2B5EF4-FFF2-40B4-BE49-F238E27FC236}">
                <a16:creationId xmlns:a16="http://schemas.microsoft.com/office/drawing/2014/main" id="{4FD7340A-40CB-4A6C-8B72-DABC7CBEB7DA}"/>
              </a:ext>
            </a:extLst>
          </p:cNvPr>
          <p:cNvSpPr/>
          <p:nvPr/>
        </p:nvSpPr>
        <p:spPr>
          <a:xfrm>
            <a:off x="464083" y="1923927"/>
            <a:ext cx="7350358" cy="3970318"/>
          </a:xfrm>
          <a:prstGeom prst="rect">
            <a:avLst/>
          </a:prstGeom>
        </p:spPr>
        <p:txBody>
          <a:bodyPr wrap="square">
            <a:spAutoFit/>
          </a:bodyPr>
          <a:lstStyle/>
          <a:p>
            <a:r>
              <a:rPr lang="en-GB" dirty="0"/>
              <a:t>Locks help you prevent accidental deletion or modification of your Azure resources. You manage these locks from within the Azure portal.</a:t>
            </a:r>
          </a:p>
          <a:p>
            <a:endParaRPr lang="en-GB" dirty="0"/>
          </a:p>
          <a:p>
            <a:r>
              <a:rPr lang="en-GB" dirty="0"/>
              <a:t>You may need to lock a subscription, resource group, or resource to prevent other users in your organization from accidentally deleting or modifying critical resources. You can set the lock level to:</a:t>
            </a:r>
          </a:p>
          <a:p>
            <a:endParaRPr lang="en-GB" dirty="0"/>
          </a:p>
          <a:p>
            <a:pPr marL="285750" indent="-285750">
              <a:buFont typeface="Arial" panose="020B0604020202020204" pitchFamily="34" charset="0"/>
              <a:buChar char="•"/>
            </a:pPr>
            <a:r>
              <a:rPr lang="en-GB" dirty="0"/>
              <a:t>Delete. Authorized users can still read and modify a resource, but they can't delete the resource.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err="1"/>
              <a:t>ReadOnly</a:t>
            </a:r>
            <a:r>
              <a:rPr lang="en-GB" dirty="0"/>
              <a:t>. Authorized users can read a resource, but they can't delete or update the resource. Applying this lock is similar to restricting all authorized users to the permissions granted by the Reader role.</a:t>
            </a:r>
          </a:p>
        </p:txBody>
      </p:sp>
      <p:pic>
        <p:nvPicPr>
          <p:cNvPr id="11" name="Picture 2" descr="Image result for az-900 transparent">
            <a:extLst>
              <a:ext uri="{FF2B5EF4-FFF2-40B4-BE49-F238E27FC236}">
                <a16:creationId xmlns:a16="http://schemas.microsoft.com/office/drawing/2014/main" id="{3051913B-4C54-4371-818A-D1792C36E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C3A6751-76AC-4FCC-92B3-BC02B41719CC}"/>
              </a:ext>
            </a:extLst>
          </p:cNvPr>
          <p:cNvPicPr>
            <a:picLocks noChangeAspect="1"/>
          </p:cNvPicPr>
          <p:nvPr/>
        </p:nvPicPr>
        <p:blipFill>
          <a:blip r:embed="rId4"/>
          <a:stretch>
            <a:fillRect/>
          </a:stretch>
        </p:blipFill>
        <p:spPr>
          <a:xfrm>
            <a:off x="8121869" y="2236733"/>
            <a:ext cx="3810000" cy="3162300"/>
          </a:xfrm>
          <a:prstGeom prst="rect">
            <a:avLst/>
          </a:prstGeom>
        </p:spPr>
      </p:pic>
    </p:spTree>
    <p:extLst>
      <p:ext uri="{BB962C8B-B14F-4D97-AF65-F5344CB8AC3E}">
        <p14:creationId xmlns:p14="http://schemas.microsoft.com/office/powerpoint/2010/main" val="19312336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2A74D0-E723-4C1A-9A88-EE1AB685975F}"/>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419E3291-1EE7-42F0-9F17-12ECCC70C9C7}"/>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Monitor</a:t>
            </a:r>
          </a:p>
        </p:txBody>
      </p:sp>
      <p:sp>
        <p:nvSpPr>
          <p:cNvPr id="6" name="Rectangle 5">
            <a:extLst>
              <a:ext uri="{FF2B5EF4-FFF2-40B4-BE49-F238E27FC236}">
                <a16:creationId xmlns:a16="http://schemas.microsoft.com/office/drawing/2014/main" id="{5B216ACA-DBC5-42F5-8DFC-BD3891610D17}"/>
              </a:ext>
            </a:extLst>
          </p:cNvPr>
          <p:cNvSpPr/>
          <p:nvPr/>
        </p:nvSpPr>
        <p:spPr>
          <a:xfrm>
            <a:off x="546536" y="2016655"/>
            <a:ext cx="5060733" cy="2585323"/>
          </a:xfrm>
          <a:prstGeom prst="rect">
            <a:avLst/>
          </a:prstGeom>
        </p:spPr>
        <p:txBody>
          <a:bodyPr wrap="square">
            <a:spAutoFit/>
          </a:bodyPr>
          <a:lstStyle/>
          <a:p>
            <a:r>
              <a:rPr lang="en-GB" dirty="0"/>
              <a:t>Azure Monitor maximizes the availability and performance of applications by delivering a comprehensive solution for collecting, </a:t>
            </a:r>
            <a:r>
              <a:rPr lang="en-GB" dirty="0" err="1"/>
              <a:t>analyzing</a:t>
            </a:r>
            <a:r>
              <a:rPr lang="en-GB" dirty="0"/>
              <a:t>, and acting on telemetry from cloud and on-premises environments.</a:t>
            </a:r>
          </a:p>
          <a:p>
            <a:endParaRPr lang="en-GB" dirty="0"/>
          </a:p>
          <a:p>
            <a:r>
              <a:rPr lang="en-GB" dirty="0"/>
              <a:t>As soon as you create an Azure subscription and start adding resources, Azure Monitor starts collecting data.</a:t>
            </a:r>
          </a:p>
        </p:txBody>
      </p:sp>
      <p:sp>
        <p:nvSpPr>
          <p:cNvPr id="12" name="Rectangle 11">
            <a:extLst>
              <a:ext uri="{FF2B5EF4-FFF2-40B4-BE49-F238E27FC236}">
                <a16:creationId xmlns:a16="http://schemas.microsoft.com/office/drawing/2014/main" id="{3273C38A-5A21-487A-882C-D91D88929E6E}"/>
              </a:ext>
            </a:extLst>
          </p:cNvPr>
          <p:cNvSpPr/>
          <p:nvPr/>
        </p:nvSpPr>
        <p:spPr>
          <a:xfrm>
            <a:off x="6153806" y="2016655"/>
            <a:ext cx="5622578" cy="4247317"/>
          </a:xfrm>
          <a:prstGeom prst="rect">
            <a:avLst/>
          </a:prstGeom>
        </p:spPr>
        <p:txBody>
          <a:bodyPr wrap="square">
            <a:spAutoFit/>
          </a:bodyPr>
          <a:lstStyle/>
          <a:p>
            <a:r>
              <a:rPr lang="en-GB" dirty="0"/>
              <a:t>Azure Monitor integrates with other Azure services to provide robust monitoring capabilities. These can be categorised as:</a:t>
            </a:r>
          </a:p>
          <a:p>
            <a:endParaRPr lang="en-GB" dirty="0"/>
          </a:p>
          <a:p>
            <a:r>
              <a:rPr lang="en-GB" dirty="0" err="1"/>
              <a:t>Analyze</a:t>
            </a:r>
            <a:r>
              <a:rPr lang="en-GB" dirty="0"/>
              <a:t>. Use Azure Monitor for containers and virtual machines, and Application Insights for applications.</a:t>
            </a:r>
          </a:p>
          <a:p>
            <a:endParaRPr lang="en-GB" dirty="0"/>
          </a:p>
          <a:p>
            <a:r>
              <a:rPr lang="en-GB" dirty="0"/>
              <a:t>Respond. Proactively respond to critical conditions identified using Azure Alerts, or Auto-scale using Azure Monitor metrics.</a:t>
            </a:r>
          </a:p>
          <a:p>
            <a:endParaRPr lang="en-GB" dirty="0"/>
          </a:p>
          <a:p>
            <a:r>
              <a:rPr lang="en-GB" dirty="0"/>
              <a:t>Visualize items such as charts, tables, or Power BI.</a:t>
            </a:r>
          </a:p>
          <a:p>
            <a:endParaRPr lang="en-GB" dirty="0"/>
          </a:p>
          <a:p>
            <a:r>
              <a:rPr lang="en-GB" dirty="0"/>
              <a:t>Integrate: Integrate Azure Monitor with other systems and build custom solutions.</a:t>
            </a:r>
          </a:p>
        </p:txBody>
      </p:sp>
      <p:pic>
        <p:nvPicPr>
          <p:cNvPr id="13" name="Picture 2" descr="Image result for az-900 transparent">
            <a:extLst>
              <a:ext uri="{FF2B5EF4-FFF2-40B4-BE49-F238E27FC236}">
                <a16:creationId xmlns:a16="http://schemas.microsoft.com/office/drawing/2014/main" id="{5DE0E769-76B6-4F60-83EB-98FF7D7BE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966A1E-90A3-4F7F-B649-C7F7E13A0CCA}"/>
              </a:ext>
            </a:extLst>
          </p:cNvPr>
          <p:cNvPicPr>
            <a:picLocks noChangeAspect="1"/>
          </p:cNvPicPr>
          <p:nvPr/>
        </p:nvPicPr>
        <p:blipFill rotWithShape="1">
          <a:blip r:embed="rId4"/>
          <a:srcRect l="6627" t="14289" r="9806" b="3969"/>
          <a:stretch/>
        </p:blipFill>
        <p:spPr>
          <a:xfrm>
            <a:off x="730469" y="4601978"/>
            <a:ext cx="4272456" cy="2081397"/>
          </a:xfrm>
          <a:prstGeom prst="rect">
            <a:avLst/>
          </a:prstGeom>
        </p:spPr>
      </p:pic>
    </p:spTree>
    <p:extLst>
      <p:ext uri="{BB962C8B-B14F-4D97-AF65-F5344CB8AC3E}">
        <p14:creationId xmlns:p14="http://schemas.microsoft.com/office/powerpoint/2010/main" val="24030351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99DADF-A4CE-4A32-8523-7F3FC0DFA927}"/>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EE422F9F-BF68-44B7-97EC-A486A925BCAF}"/>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Service Health</a:t>
            </a:r>
          </a:p>
        </p:txBody>
      </p:sp>
      <p:sp>
        <p:nvSpPr>
          <p:cNvPr id="6" name="Rectangle 5">
            <a:extLst>
              <a:ext uri="{FF2B5EF4-FFF2-40B4-BE49-F238E27FC236}">
                <a16:creationId xmlns:a16="http://schemas.microsoft.com/office/drawing/2014/main" id="{AD3B3E61-1743-41B4-995D-B4A073F643D4}"/>
              </a:ext>
            </a:extLst>
          </p:cNvPr>
          <p:cNvSpPr/>
          <p:nvPr/>
        </p:nvSpPr>
        <p:spPr>
          <a:xfrm>
            <a:off x="409902" y="1936302"/>
            <a:ext cx="6563711" cy="4247317"/>
          </a:xfrm>
          <a:prstGeom prst="rect">
            <a:avLst/>
          </a:prstGeom>
        </p:spPr>
        <p:txBody>
          <a:bodyPr wrap="square">
            <a:spAutoFit/>
          </a:bodyPr>
          <a:lstStyle/>
          <a:p>
            <a:r>
              <a:rPr lang="en-GB" dirty="0"/>
              <a:t>Azure Service Health is a suite of experiences that provide personalized guidance and support when issues with Azure services arise. It can notify you, help you understand the impact of issues, and keep you updated as the issue is resolved.</a:t>
            </a:r>
          </a:p>
          <a:p>
            <a:endParaRPr lang="en-GB" dirty="0"/>
          </a:p>
          <a:p>
            <a:r>
              <a:rPr lang="en-GB" b="1" dirty="0"/>
              <a:t>Azure Service Health is composed of:</a:t>
            </a:r>
          </a:p>
          <a:p>
            <a:endParaRPr lang="en-GB" dirty="0"/>
          </a:p>
          <a:p>
            <a:pPr marL="285750" indent="-285750">
              <a:buFont typeface="Arial" panose="020B0604020202020204" pitchFamily="34" charset="0"/>
              <a:buChar char="•"/>
            </a:pPr>
            <a:r>
              <a:rPr lang="en-GB" dirty="0"/>
              <a:t>Azure Status. Provides a global view of the health state of Azure services.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Service Health. A customizable dashboard that tracks the state of Azure services in the regions where you use them.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Azure Resource Health: Diagnose and obtain support when an Azure service issue affects your resources. </a:t>
            </a:r>
          </a:p>
        </p:txBody>
      </p:sp>
      <p:pic>
        <p:nvPicPr>
          <p:cNvPr id="12" name="Picture 2" descr="Image result for az-900 transparent">
            <a:extLst>
              <a:ext uri="{FF2B5EF4-FFF2-40B4-BE49-F238E27FC236}">
                <a16:creationId xmlns:a16="http://schemas.microsoft.com/office/drawing/2014/main" id="{782B5FE5-0F1E-4EE0-B9DA-43A8DA3CA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ED5FCF1-A005-4020-9451-D4EC586F5BAD}"/>
              </a:ext>
            </a:extLst>
          </p:cNvPr>
          <p:cNvPicPr>
            <a:picLocks noChangeAspect="1"/>
          </p:cNvPicPr>
          <p:nvPr/>
        </p:nvPicPr>
        <p:blipFill rotWithShape="1">
          <a:blip r:embed="rId4"/>
          <a:srcRect l="5242" t="2221" r="1189" b="12379"/>
          <a:stretch/>
        </p:blipFill>
        <p:spPr>
          <a:xfrm>
            <a:off x="7189074" y="2560468"/>
            <a:ext cx="4776953" cy="2636147"/>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p:spPr>
      </p:pic>
    </p:spTree>
    <p:extLst>
      <p:ext uri="{BB962C8B-B14F-4D97-AF65-F5344CB8AC3E}">
        <p14:creationId xmlns:p14="http://schemas.microsoft.com/office/powerpoint/2010/main" val="35769160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AD00C9-83A4-462C-8E75-C732EC954B9D}"/>
              </a:ext>
            </a:extLst>
          </p:cNvPr>
          <p:cNvSpPr/>
          <p:nvPr/>
        </p:nvSpPr>
        <p:spPr>
          <a:xfrm>
            <a:off x="464083" y="2142273"/>
            <a:ext cx="4943489" cy="2585323"/>
          </a:xfrm>
          <a:prstGeom prst="rect">
            <a:avLst/>
          </a:prstGeom>
        </p:spPr>
        <p:txBody>
          <a:bodyPr wrap="square">
            <a:spAutoFit/>
          </a:bodyPr>
          <a:lstStyle/>
          <a:p>
            <a:r>
              <a:rPr lang="en-GB" dirty="0"/>
              <a:t>Microsoft provides the most comprehensive set of compliance offerings (including certifications and attestations) of any cloud service provider.</a:t>
            </a:r>
          </a:p>
          <a:p>
            <a:endParaRPr lang="en-GB" dirty="0"/>
          </a:p>
          <a:p>
            <a:r>
              <a:rPr lang="en-GB" dirty="0"/>
              <a:t>You can view all the Microsoft compliance offerings at </a:t>
            </a:r>
            <a:r>
              <a:rPr lang="en-GB" dirty="0">
                <a:hlinkClick r:id="rId3"/>
              </a:rPr>
              <a:t>Microsoft Compliance Center - Compliance Offerings</a:t>
            </a:r>
            <a:r>
              <a:rPr lang="en-GB" dirty="0"/>
              <a:t>.</a:t>
            </a:r>
          </a:p>
          <a:p>
            <a:endParaRPr lang="en-GB" dirty="0"/>
          </a:p>
        </p:txBody>
      </p:sp>
      <p:sp>
        <p:nvSpPr>
          <p:cNvPr id="10" name="Rectangle 9">
            <a:extLst>
              <a:ext uri="{FF2B5EF4-FFF2-40B4-BE49-F238E27FC236}">
                <a16:creationId xmlns:a16="http://schemas.microsoft.com/office/drawing/2014/main" id="{A3CF4991-BD16-4ABF-8600-D2520D794F7C}"/>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8754CA74-EEAE-43C7-964A-431B7F041A7C}"/>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Compliance and Privacy</a:t>
            </a:r>
          </a:p>
        </p:txBody>
      </p:sp>
      <p:sp>
        <p:nvSpPr>
          <p:cNvPr id="13" name="Rectangle 12">
            <a:extLst>
              <a:ext uri="{FF2B5EF4-FFF2-40B4-BE49-F238E27FC236}">
                <a16:creationId xmlns:a16="http://schemas.microsoft.com/office/drawing/2014/main" id="{AA47FEF6-61EA-48EA-BA63-AE44FB24F6B5}"/>
              </a:ext>
            </a:extLst>
          </p:cNvPr>
          <p:cNvSpPr/>
          <p:nvPr/>
        </p:nvSpPr>
        <p:spPr>
          <a:xfrm>
            <a:off x="6096000" y="2142273"/>
            <a:ext cx="5439103" cy="4247317"/>
          </a:xfrm>
          <a:prstGeom prst="rect">
            <a:avLst/>
          </a:prstGeom>
        </p:spPr>
        <p:txBody>
          <a:bodyPr wrap="square">
            <a:spAutoFit/>
          </a:bodyPr>
          <a:lstStyle/>
          <a:p>
            <a:r>
              <a:rPr lang="en-GB" dirty="0"/>
              <a:t>Microsoft Privacy Statement explains what personal data Microsoft processes, how Microsoft processes it, and for what purposes.</a:t>
            </a:r>
          </a:p>
          <a:p>
            <a:endParaRPr lang="en-GB" dirty="0"/>
          </a:p>
          <a:p>
            <a:r>
              <a:rPr lang="en-GB" dirty="0"/>
              <a:t>This applies to the interactions Microsoft has with users and Microsoft products such as Microsoft services, websites, apps, software, servers, and devices.</a:t>
            </a:r>
          </a:p>
          <a:p>
            <a:endParaRPr lang="en-GB" dirty="0"/>
          </a:p>
          <a:p>
            <a:r>
              <a:rPr lang="en-GB" dirty="0"/>
              <a:t>It is intended to provide openness and honesty about how Microsoft deals with personal data in its products and services.</a:t>
            </a:r>
          </a:p>
          <a:p>
            <a:endParaRPr lang="en-GB" dirty="0"/>
          </a:p>
          <a:p>
            <a:r>
              <a:rPr lang="en-IE" dirty="0"/>
              <a:t>For more information, review the privacy statement at </a:t>
            </a:r>
            <a:r>
              <a:rPr lang="en-IE" dirty="0">
                <a:hlinkClick r:id="rId4"/>
              </a:rPr>
              <a:t>Microsoft Privacy Statement</a:t>
            </a:r>
            <a:r>
              <a:rPr lang="en-IE" dirty="0"/>
              <a:t>. </a:t>
            </a:r>
          </a:p>
        </p:txBody>
      </p:sp>
      <p:pic>
        <p:nvPicPr>
          <p:cNvPr id="14" name="Picture 2" descr="Image result for az-900 transparent">
            <a:extLst>
              <a:ext uri="{FF2B5EF4-FFF2-40B4-BE49-F238E27FC236}">
                <a16:creationId xmlns:a16="http://schemas.microsoft.com/office/drawing/2014/main" id="{19163A49-4FB4-49BA-99BF-B71DDC837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7220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 is the Cloud">
            <a:hlinkClick r:id="" action="ppaction://media"/>
            <a:extLst>
              <a:ext uri="{FF2B5EF4-FFF2-40B4-BE49-F238E27FC236}">
                <a16:creationId xmlns:a16="http://schemas.microsoft.com/office/drawing/2014/main" id="{82ACF540-0283-4AB3-819C-B028805293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012414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C9D7068-309C-46D1-AD91-61DBE3A5EC1C}"/>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C65DD4B4-8F3A-424F-BE73-18D0433BE425}"/>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Microsoft runs on Trust</a:t>
            </a:r>
          </a:p>
        </p:txBody>
      </p:sp>
      <p:sp>
        <p:nvSpPr>
          <p:cNvPr id="5" name="Rectangle 4">
            <a:extLst>
              <a:ext uri="{FF2B5EF4-FFF2-40B4-BE49-F238E27FC236}">
                <a16:creationId xmlns:a16="http://schemas.microsoft.com/office/drawing/2014/main" id="{1F57B61A-1CCA-4365-80D0-B2412E79AD43}"/>
              </a:ext>
            </a:extLst>
          </p:cNvPr>
          <p:cNvSpPr/>
          <p:nvPr/>
        </p:nvSpPr>
        <p:spPr>
          <a:xfrm>
            <a:off x="446689" y="1899177"/>
            <a:ext cx="4876800" cy="1477328"/>
          </a:xfrm>
          <a:prstGeom prst="rect">
            <a:avLst/>
          </a:prstGeom>
        </p:spPr>
        <p:txBody>
          <a:bodyPr wrap="square">
            <a:spAutoFit/>
          </a:bodyPr>
          <a:lstStyle/>
          <a:p>
            <a:r>
              <a:rPr lang="en-GB" dirty="0"/>
              <a:t>Trust Center is a website resource containing information and details about how Microsoft implements and supports security, privacy, compliance, and transparency in all our cloud products and services. </a:t>
            </a:r>
          </a:p>
        </p:txBody>
      </p:sp>
      <p:sp>
        <p:nvSpPr>
          <p:cNvPr id="11" name="Rectangle 10">
            <a:extLst>
              <a:ext uri="{FF2B5EF4-FFF2-40B4-BE49-F238E27FC236}">
                <a16:creationId xmlns:a16="http://schemas.microsoft.com/office/drawing/2014/main" id="{565F4116-0F40-4E2E-9AE5-875BE610FEDD}"/>
              </a:ext>
            </a:extLst>
          </p:cNvPr>
          <p:cNvSpPr/>
          <p:nvPr/>
        </p:nvSpPr>
        <p:spPr>
          <a:xfrm>
            <a:off x="5937887" y="1899177"/>
            <a:ext cx="5886251" cy="3970318"/>
          </a:xfrm>
          <a:prstGeom prst="rect">
            <a:avLst/>
          </a:prstGeom>
        </p:spPr>
        <p:txBody>
          <a:bodyPr wrap="square">
            <a:spAutoFit/>
          </a:bodyPr>
          <a:lstStyle/>
          <a:p>
            <a:r>
              <a:rPr lang="en-GB" dirty="0"/>
              <a:t>The Service Trust Portal is the Microsoft public site for publishing audit reports and other compliance-related information related to Microsoft’s cloud services. </a:t>
            </a:r>
          </a:p>
          <a:p>
            <a:endParaRPr lang="en-GB" dirty="0"/>
          </a:p>
          <a:p>
            <a:r>
              <a:rPr lang="en-GB" dirty="0"/>
              <a:t>It also hosts the Compliance Manager service, and allows you to:</a:t>
            </a:r>
          </a:p>
          <a:p>
            <a:endParaRPr lang="en-GB" dirty="0"/>
          </a:p>
          <a:p>
            <a:pPr marL="285750" indent="-285750">
              <a:buFont typeface="Arial" panose="020B0604020202020204" pitchFamily="34" charset="0"/>
              <a:buChar char="•"/>
            </a:pPr>
            <a:r>
              <a:rPr lang="en-GB" dirty="0"/>
              <a:t>Access audit reports across Microsoft cloud services.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Access compliance guides to help understand how to manage compliance with various regulations.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Access trust documents to help understand how Microsoft cloud services help protect your data.</a:t>
            </a:r>
          </a:p>
        </p:txBody>
      </p:sp>
      <p:pic>
        <p:nvPicPr>
          <p:cNvPr id="12" name="Picture 2" descr="Image result for az-900 transparent">
            <a:extLst>
              <a:ext uri="{FF2B5EF4-FFF2-40B4-BE49-F238E27FC236}">
                <a16:creationId xmlns:a16="http://schemas.microsoft.com/office/drawing/2014/main" id="{9906D847-0D50-4CD7-897C-EAD6AD37B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14732E27-C60F-4B1D-8ACC-3857DA006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90" y="3586600"/>
            <a:ext cx="4876800" cy="2738437"/>
          </a:xfrm>
          <a:prstGeom prst="rect">
            <a:avLst/>
          </a:prstGeom>
        </p:spPr>
      </p:pic>
    </p:spTree>
    <p:extLst>
      <p:ext uri="{BB962C8B-B14F-4D97-AF65-F5344CB8AC3E}">
        <p14:creationId xmlns:p14="http://schemas.microsoft.com/office/powerpoint/2010/main" val="36258623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a:xfrm>
            <a:off x="838200" y="440943"/>
            <a:ext cx="7851588" cy="553998"/>
          </a:xfrm>
        </p:spPr>
        <p:txBody>
          <a:bodyPr/>
          <a:lstStyle/>
          <a:p>
            <a:r>
              <a:rPr lang="en-US" dirty="0">
                <a:solidFill>
                  <a:schemeClr val="tx1"/>
                </a:solidFill>
                <a:latin typeface="Segoe UI Semibold (Headings)"/>
              </a:rPr>
              <a:t>Azure Pricing and Support</a:t>
            </a:r>
            <a:endParaRPr lang="en-US" dirty="0"/>
          </a:p>
        </p:txBody>
      </p:sp>
      <p:sp>
        <p:nvSpPr>
          <p:cNvPr id="4" name="Rectangle 3">
            <a:extLst>
              <a:ext uri="{FF2B5EF4-FFF2-40B4-BE49-F238E27FC236}">
                <a16:creationId xmlns:a16="http://schemas.microsoft.com/office/drawing/2014/main" id="{45C56F64-B52C-4760-898D-FFFD04103D42}"/>
              </a:ext>
            </a:extLst>
          </p:cNvPr>
          <p:cNvSpPr/>
          <p:nvPr/>
        </p:nvSpPr>
        <p:spPr bwMode="auto">
          <a:xfrm>
            <a:off x="8977745" y="0"/>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6C71157-FC67-4BB5-B1AD-52B9D992CC73}"/>
              </a:ext>
            </a:extLst>
          </p:cNvPr>
          <p:cNvSpPr/>
          <p:nvPr/>
        </p:nvSpPr>
        <p:spPr>
          <a:xfrm>
            <a:off x="838200" y="1410995"/>
            <a:ext cx="6617975" cy="1938992"/>
          </a:xfrm>
          <a:prstGeom prst="rect">
            <a:avLst/>
          </a:prstGeom>
        </p:spPr>
        <p:txBody>
          <a:bodyPr wrap="square">
            <a:spAutoFit/>
          </a:bodyPr>
          <a:lstStyle/>
          <a:p>
            <a:pPr marL="342900" indent="-342900">
              <a:buFont typeface="Arial" panose="020B0604020202020204" pitchFamily="34" charset="0"/>
              <a:buChar char="•"/>
            </a:pPr>
            <a:r>
              <a:rPr lang="en-GB" sz="2400" dirty="0"/>
              <a:t>Subscriptions and Management groups</a:t>
            </a:r>
          </a:p>
          <a:p>
            <a:pPr marL="342900" indent="-342900">
              <a:buFont typeface="Arial" panose="020B0604020202020204" pitchFamily="34" charset="0"/>
              <a:buChar char="•"/>
            </a:pPr>
            <a:r>
              <a:rPr lang="en-GB" sz="2400" dirty="0"/>
              <a:t>Plan and manage Azure costs</a:t>
            </a:r>
          </a:p>
          <a:p>
            <a:pPr marL="342900" indent="-342900">
              <a:buFont typeface="Arial" panose="020B0604020202020204" pitchFamily="34" charset="0"/>
              <a:buChar char="•"/>
            </a:pPr>
            <a:r>
              <a:rPr lang="en-GB" sz="2400" dirty="0"/>
              <a:t>Identify Azure support options</a:t>
            </a:r>
          </a:p>
          <a:p>
            <a:pPr marL="342900" indent="-342900">
              <a:buFont typeface="Arial" panose="020B0604020202020204" pitchFamily="34" charset="0"/>
              <a:buChar char="•"/>
            </a:pPr>
            <a:r>
              <a:rPr lang="en-GB" sz="2400" dirty="0"/>
              <a:t>Understand Azure Service Level Agreements</a:t>
            </a:r>
          </a:p>
          <a:p>
            <a:pPr marL="342900" indent="-342900">
              <a:buFont typeface="Arial" panose="020B0604020202020204" pitchFamily="34" charset="0"/>
              <a:buChar char="•"/>
            </a:pPr>
            <a:r>
              <a:rPr lang="en-GB" sz="2400" dirty="0"/>
              <a:t>Understand the service lifecycle in Azure</a:t>
            </a:r>
          </a:p>
        </p:txBody>
      </p:sp>
      <p:pic>
        <p:nvPicPr>
          <p:cNvPr id="9" name="Picture 2" descr="Image result for az-900 transparent">
            <a:extLst>
              <a:ext uri="{FF2B5EF4-FFF2-40B4-BE49-F238E27FC236}">
                <a16:creationId xmlns:a16="http://schemas.microsoft.com/office/drawing/2014/main" id="{74384BB7-64D1-4C94-A59E-5A79222D3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533" y="1888182"/>
            <a:ext cx="3214254" cy="321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6820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FCA868-0CAB-4C6F-89C3-F9D3A9159BBF}"/>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DA06E4E7-FA83-4026-BAAD-8E9B41BE1E55}"/>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Subscriptions</a:t>
            </a:r>
          </a:p>
        </p:txBody>
      </p:sp>
      <p:sp>
        <p:nvSpPr>
          <p:cNvPr id="12" name="Rectangle 11">
            <a:extLst>
              <a:ext uri="{FF2B5EF4-FFF2-40B4-BE49-F238E27FC236}">
                <a16:creationId xmlns:a16="http://schemas.microsoft.com/office/drawing/2014/main" id="{593CFEDF-22C6-4DF5-9180-ACEEE0E8C69B}"/>
              </a:ext>
            </a:extLst>
          </p:cNvPr>
          <p:cNvSpPr/>
          <p:nvPr/>
        </p:nvSpPr>
        <p:spPr>
          <a:xfrm>
            <a:off x="464083" y="2022965"/>
            <a:ext cx="5101145" cy="3416320"/>
          </a:xfrm>
          <a:prstGeom prst="rect">
            <a:avLst/>
          </a:prstGeom>
        </p:spPr>
        <p:txBody>
          <a:bodyPr wrap="square">
            <a:spAutoFit/>
          </a:bodyPr>
          <a:lstStyle/>
          <a:p>
            <a:r>
              <a:rPr lang="en-GB" dirty="0"/>
              <a:t>An Azure subscription provides you with authenticated and authorized access to Azure products and services. It is a logical unit that links to an Azure account.</a:t>
            </a:r>
          </a:p>
          <a:p>
            <a:endParaRPr lang="en-GB" dirty="0"/>
          </a:p>
          <a:p>
            <a:r>
              <a:rPr lang="en-GB" dirty="0"/>
              <a:t>Azure offers free and paid subscription options to suit different needs and requirements. An account can have one subscription or multiple subscriptions that have different billing models, and to which you apply different access-management policies.</a:t>
            </a:r>
          </a:p>
          <a:p>
            <a:endParaRPr lang="en-GB" dirty="0"/>
          </a:p>
        </p:txBody>
      </p:sp>
      <p:sp>
        <p:nvSpPr>
          <p:cNvPr id="13" name="Rectangle 12">
            <a:extLst>
              <a:ext uri="{FF2B5EF4-FFF2-40B4-BE49-F238E27FC236}">
                <a16:creationId xmlns:a16="http://schemas.microsoft.com/office/drawing/2014/main" id="{6A508E87-74EF-4061-9AB1-C7BCC3278CCA}"/>
              </a:ext>
            </a:extLst>
          </p:cNvPr>
          <p:cNvSpPr/>
          <p:nvPr/>
        </p:nvSpPr>
        <p:spPr>
          <a:xfrm>
            <a:off x="5985641" y="2022965"/>
            <a:ext cx="5742276" cy="2585323"/>
          </a:xfrm>
          <a:prstGeom prst="rect">
            <a:avLst/>
          </a:prstGeom>
        </p:spPr>
        <p:txBody>
          <a:bodyPr wrap="square">
            <a:spAutoFit/>
          </a:bodyPr>
          <a:lstStyle/>
          <a:p>
            <a:r>
              <a:rPr lang="en-GB" dirty="0"/>
              <a:t>You can use Azure subscriptions to define boundaries around Azure products, services, and resources. This includes:  </a:t>
            </a:r>
          </a:p>
          <a:p>
            <a:endParaRPr lang="en-GB" dirty="0"/>
          </a:p>
          <a:p>
            <a:pPr marL="285750" indent="-285750">
              <a:buFont typeface="Arial" panose="020B0604020202020204" pitchFamily="34" charset="0"/>
              <a:buChar char="•"/>
            </a:pPr>
            <a:r>
              <a:rPr lang="en-GB" dirty="0"/>
              <a:t>Billing boundary which determines how an Azure account is billed for using Azure.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Access control boundary which applies access management policies at the subscription level.</a:t>
            </a:r>
          </a:p>
        </p:txBody>
      </p:sp>
      <p:pic>
        <p:nvPicPr>
          <p:cNvPr id="14" name="Picture 2" descr="Image result for az-900 transparent">
            <a:extLst>
              <a:ext uri="{FF2B5EF4-FFF2-40B4-BE49-F238E27FC236}">
                <a16:creationId xmlns:a16="http://schemas.microsoft.com/office/drawing/2014/main" id="{A547E167-6C34-4CD7-A5AE-69D7F187C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342AD80-4E6C-487A-BED7-B86C076A4AFE}"/>
              </a:ext>
            </a:extLst>
          </p:cNvPr>
          <p:cNvPicPr>
            <a:picLocks noChangeAspect="1"/>
          </p:cNvPicPr>
          <p:nvPr/>
        </p:nvPicPr>
        <p:blipFill>
          <a:blip r:embed="rId4">
            <a:alphaModFix/>
          </a:blip>
          <a:stretch>
            <a:fillRect/>
          </a:stretch>
        </p:blipFill>
        <p:spPr>
          <a:xfrm>
            <a:off x="6096000" y="4991156"/>
            <a:ext cx="6138042" cy="1866843"/>
          </a:xfrm>
          <a:prstGeom prst="rect">
            <a:avLst/>
          </a:prstGeom>
        </p:spPr>
      </p:pic>
    </p:spTree>
    <p:extLst>
      <p:ext uri="{BB962C8B-B14F-4D97-AF65-F5344CB8AC3E}">
        <p14:creationId xmlns:p14="http://schemas.microsoft.com/office/powerpoint/2010/main" val="26031463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10;&#10;Description automatically generated">
            <a:extLst>
              <a:ext uri="{FF2B5EF4-FFF2-40B4-BE49-F238E27FC236}">
                <a16:creationId xmlns:a16="http://schemas.microsoft.com/office/drawing/2014/main" id="{A8D1B790-8074-4E2E-8555-D7D8CEA3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80000"/>
            <a:ext cx="5688260" cy="4239363"/>
          </a:xfrm>
          <a:prstGeom prst="rect">
            <a:avLst/>
          </a:prstGeom>
        </p:spPr>
      </p:pic>
      <p:sp>
        <p:nvSpPr>
          <p:cNvPr id="9" name="Rectangle 8">
            <a:extLst>
              <a:ext uri="{FF2B5EF4-FFF2-40B4-BE49-F238E27FC236}">
                <a16:creationId xmlns:a16="http://schemas.microsoft.com/office/drawing/2014/main" id="{CA7E2CB4-D14C-474D-AC59-C4666F5C28C5}"/>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C74F15F8-F2C1-46B3-AEBB-AFA792E707F2}"/>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Management Groups</a:t>
            </a:r>
          </a:p>
        </p:txBody>
      </p:sp>
      <p:sp>
        <p:nvSpPr>
          <p:cNvPr id="6" name="Rectangle 5">
            <a:extLst>
              <a:ext uri="{FF2B5EF4-FFF2-40B4-BE49-F238E27FC236}">
                <a16:creationId xmlns:a16="http://schemas.microsoft.com/office/drawing/2014/main" id="{EB7FBEFD-6856-4B2B-B753-4BC6CC7F384E}"/>
              </a:ext>
            </a:extLst>
          </p:cNvPr>
          <p:cNvSpPr/>
          <p:nvPr/>
        </p:nvSpPr>
        <p:spPr>
          <a:xfrm>
            <a:off x="358293" y="2099892"/>
            <a:ext cx="4833817" cy="2308324"/>
          </a:xfrm>
          <a:prstGeom prst="rect">
            <a:avLst/>
          </a:prstGeom>
        </p:spPr>
        <p:txBody>
          <a:bodyPr wrap="square">
            <a:spAutoFit/>
          </a:bodyPr>
          <a:lstStyle/>
          <a:p>
            <a:r>
              <a:rPr lang="en-GB" dirty="0"/>
              <a:t>Azure Management groups are containers for managing access, policies, and compliance across multiple Azure subscriptions.</a:t>
            </a:r>
          </a:p>
          <a:p>
            <a:endParaRPr lang="en-GB" dirty="0"/>
          </a:p>
          <a:p>
            <a:r>
              <a:rPr lang="en-GB" dirty="0"/>
              <a:t>Management groups allow you to order your Azure resources hierarchically into collections, which provide a further level of classification beyond subscriptions.</a:t>
            </a:r>
          </a:p>
        </p:txBody>
      </p:sp>
      <p:pic>
        <p:nvPicPr>
          <p:cNvPr id="12" name="Picture 2" descr="Image result for az-900 transparent">
            <a:extLst>
              <a:ext uri="{FF2B5EF4-FFF2-40B4-BE49-F238E27FC236}">
                <a16:creationId xmlns:a16="http://schemas.microsoft.com/office/drawing/2014/main" id="{E0EE044C-E915-4FD6-B55A-B6E3175C4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794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B22E00F-C48B-4B74-A60E-44E46E142C5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5DAC1801-1090-4BC0-A5FE-133853D6B088}"/>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Zones</a:t>
            </a:r>
          </a:p>
        </p:txBody>
      </p:sp>
      <p:sp>
        <p:nvSpPr>
          <p:cNvPr id="5" name="Rectangle 4">
            <a:extLst>
              <a:ext uri="{FF2B5EF4-FFF2-40B4-BE49-F238E27FC236}">
                <a16:creationId xmlns:a16="http://schemas.microsoft.com/office/drawing/2014/main" id="{DB7DB283-71C8-4498-BEC3-2C4CEAC822FA}"/>
              </a:ext>
            </a:extLst>
          </p:cNvPr>
          <p:cNvSpPr/>
          <p:nvPr/>
        </p:nvSpPr>
        <p:spPr>
          <a:xfrm>
            <a:off x="425667" y="2180448"/>
            <a:ext cx="5628292" cy="3693319"/>
          </a:xfrm>
          <a:prstGeom prst="rect">
            <a:avLst/>
          </a:prstGeom>
        </p:spPr>
        <p:txBody>
          <a:bodyPr wrap="square">
            <a:spAutoFit/>
          </a:bodyPr>
          <a:lstStyle/>
          <a:p>
            <a:r>
              <a:rPr lang="en-GB" dirty="0"/>
              <a:t>A zone is a geographical grouping of Azure Regions for billing purposes:</a:t>
            </a:r>
          </a:p>
          <a:p>
            <a:endParaRPr lang="en-GB" dirty="0"/>
          </a:p>
          <a:p>
            <a:pPr marL="742950" lvl="1" indent="-285750">
              <a:buFont typeface="Arial" panose="020B0604020202020204" pitchFamily="34" charset="0"/>
              <a:buChar char="•"/>
            </a:pPr>
            <a:r>
              <a:rPr lang="en-GB" b="1" dirty="0"/>
              <a:t>Zone 1</a:t>
            </a:r>
            <a:r>
              <a:rPr lang="en-GB" dirty="0"/>
              <a:t>. Includes West US, East US, West Europe, and others.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b="1" dirty="0"/>
              <a:t>Zone 2</a:t>
            </a:r>
            <a:r>
              <a:rPr lang="en-GB" dirty="0"/>
              <a:t> . Includes Australia Central, Japan West, Central India, and others.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b="1" dirty="0"/>
              <a:t>Zone 3</a:t>
            </a:r>
            <a:r>
              <a:rPr lang="en-GB" dirty="0"/>
              <a:t>. Includes Brazil South only.</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b="1" dirty="0"/>
              <a:t>DE Zone 1</a:t>
            </a:r>
            <a:r>
              <a:rPr lang="en-GB" dirty="0"/>
              <a:t>. Includes Germany Central and Germany Northeast.</a:t>
            </a:r>
          </a:p>
        </p:txBody>
      </p:sp>
      <p:pic>
        <p:nvPicPr>
          <p:cNvPr id="14" name="Picture 2" descr="Image result for az-900 transparent">
            <a:extLst>
              <a:ext uri="{FF2B5EF4-FFF2-40B4-BE49-F238E27FC236}">
                <a16:creationId xmlns:a16="http://schemas.microsoft.com/office/drawing/2014/main" id="{6EFAC3AD-8199-42E3-84D3-D0CE98F17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C19C1CC-C7A4-4ECC-86B0-E7F759BBD6C6}"/>
              </a:ext>
            </a:extLst>
          </p:cNvPr>
          <p:cNvPicPr>
            <a:picLocks noChangeAspect="1"/>
          </p:cNvPicPr>
          <p:nvPr/>
        </p:nvPicPr>
        <p:blipFill rotWithShape="1">
          <a:blip r:embed="rId4">
            <a:alphaModFix amt="20000"/>
          </a:blip>
          <a:srcRect l="6301" t="12018" r="4675" b="11606"/>
          <a:stretch/>
        </p:blipFill>
        <p:spPr>
          <a:xfrm>
            <a:off x="5692876" y="2180448"/>
            <a:ext cx="6241517" cy="3822782"/>
          </a:xfrm>
          <a:prstGeom prst="rect">
            <a:avLst/>
          </a:prstGeom>
        </p:spPr>
      </p:pic>
    </p:spTree>
    <p:extLst>
      <p:ext uri="{BB962C8B-B14F-4D97-AF65-F5344CB8AC3E}">
        <p14:creationId xmlns:p14="http://schemas.microsoft.com/office/powerpoint/2010/main" val="24636108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05CAB5-CCE6-4BFC-A506-15E280F4BA17}"/>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DCD66EFF-D251-4167-A66E-CF2DA487411F}"/>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Purchasing Options</a:t>
            </a:r>
          </a:p>
        </p:txBody>
      </p:sp>
      <p:sp>
        <p:nvSpPr>
          <p:cNvPr id="14" name="Rectangle 13">
            <a:extLst>
              <a:ext uri="{FF2B5EF4-FFF2-40B4-BE49-F238E27FC236}">
                <a16:creationId xmlns:a16="http://schemas.microsoft.com/office/drawing/2014/main" id="{BF6076D2-4DBF-492F-A11E-E20E53F6914E}"/>
              </a:ext>
            </a:extLst>
          </p:cNvPr>
          <p:cNvSpPr/>
          <p:nvPr/>
        </p:nvSpPr>
        <p:spPr>
          <a:xfrm>
            <a:off x="358293" y="1901490"/>
            <a:ext cx="5038769" cy="3416320"/>
          </a:xfrm>
          <a:prstGeom prst="rect">
            <a:avLst/>
          </a:prstGeom>
        </p:spPr>
        <p:txBody>
          <a:bodyPr wrap="square">
            <a:spAutoFit/>
          </a:bodyPr>
          <a:lstStyle/>
          <a:p>
            <a:r>
              <a:rPr lang="en-GB" dirty="0"/>
              <a:t>Enterprise customers commit to spending a negotiated amount on Azure services, which they typically pay annually. </a:t>
            </a:r>
          </a:p>
          <a:p>
            <a:endParaRPr lang="en-GB" dirty="0"/>
          </a:p>
          <a:p>
            <a:r>
              <a:rPr lang="en-GB" dirty="0"/>
              <a:t>Web direct customers sign up through the Azure website. </a:t>
            </a:r>
          </a:p>
          <a:p>
            <a:endParaRPr lang="en-GB" dirty="0"/>
          </a:p>
          <a:p>
            <a:r>
              <a:rPr lang="en-GB" dirty="0"/>
              <a:t>Cloud solution providers are Microsoft partner companies that a customer hires to build solutions on top of Azure. Payment and billing for Azure usage occurs through the customer's CSP.</a:t>
            </a:r>
          </a:p>
        </p:txBody>
      </p:sp>
      <p:sp>
        <p:nvSpPr>
          <p:cNvPr id="16" name="Rectangle 15">
            <a:extLst>
              <a:ext uri="{FF2B5EF4-FFF2-40B4-BE49-F238E27FC236}">
                <a16:creationId xmlns:a16="http://schemas.microsoft.com/office/drawing/2014/main" id="{ECC2EB4A-12BB-43B2-A163-AADCDD8918D0}"/>
              </a:ext>
            </a:extLst>
          </p:cNvPr>
          <p:cNvSpPr/>
          <p:nvPr/>
        </p:nvSpPr>
        <p:spPr>
          <a:xfrm>
            <a:off x="5775433" y="1952264"/>
            <a:ext cx="6159063" cy="3416320"/>
          </a:xfrm>
          <a:prstGeom prst="rect">
            <a:avLst/>
          </a:prstGeom>
        </p:spPr>
        <p:txBody>
          <a:bodyPr wrap="square">
            <a:spAutoFit/>
          </a:bodyPr>
          <a:lstStyle/>
          <a:p>
            <a:r>
              <a:rPr lang="en-GB" b="1" dirty="0"/>
              <a:t>Three factors affect costs:</a:t>
            </a:r>
          </a:p>
          <a:p>
            <a:endParaRPr lang="en-GB" dirty="0"/>
          </a:p>
          <a:p>
            <a:pPr marL="285750" indent="-285750">
              <a:buFont typeface="Arial" panose="020B0604020202020204" pitchFamily="34" charset="0"/>
              <a:buChar char="•"/>
            </a:pPr>
            <a:r>
              <a:rPr lang="en-GB" dirty="0"/>
              <a:t>Resource Type: Costs are resource-specific, so the usage that a meter tracks and the number of meters associated with a resource depend on the resource type.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Services: Azure usage rates and billing periods can differ between Enterprise, Web Direct, and CSP customers.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Location: The Azure infrastructure is globally distributed, and usage costs might vary between locations that offer particular Azure products, services, and resources.</a:t>
            </a:r>
          </a:p>
        </p:txBody>
      </p:sp>
      <p:pic>
        <p:nvPicPr>
          <p:cNvPr id="17" name="Picture 2" descr="Image result for az-900 transparent">
            <a:extLst>
              <a:ext uri="{FF2B5EF4-FFF2-40B4-BE49-F238E27FC236}">
                <a16:creationId xmlns:a16="http://schemas.microsoft.com/office/drawing/2014/main" id="{8C6974F7-69A4-4C82-B3B8-106CE01DC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4580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icing Calculator estimate image">
            <a:extLst>
              <a:ext uri="{FF2B5EF4-FFF2-40B4-BE49-F238E27FC236}">
                <a16:creationId xmlns:a16="http://schemas.microsoft.com/office/drawing/2014/main" id="{D979213D-22ED-46D3-AB60-9BFAE2E6F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89" y="4550525"/>
            <a:ext cx="3816249" cy="1883519"/>
          </a:xfrm>
          <a:prstGeom prst="rect">
            <a:avLst/>
          </a:prstGeom>
        </p:spPr>
      </p:pic>
      <p:sp>
        <p:nvSpPr>
          <p:cNvPr id="9" name="Rectangle 8">
            <a:extLst>
              <a:ext uri="{FF2B5EF4-FFF2-40B4-BE49-F238E27FC236}">
                <a16:creationId xmlns:a16="http://schemas.microsoft.com/office/drawing/2014/main" id="{85C3F8EA-7732-4E1A-BB23-16ABF114E82E}"/>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2F032CC5-3D7D-426B-8EFA-32896576A39E}"/>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Purchasing Calculators</a:t>
            </a:r>
          </a:p>
        </p:txBody>
      </p:sp>
      <p:sp>
        <p:nvSpPr>
          <p:cNvPr id="5" name="Rectangle 4">
            <a:extLst>
              <a:ext uri="{FF2B5EF4-FFF2-40B4-BE49-F238E27FC236}">
                <a16:creationId xmlns:a16="http://schemas.microsoft.com/office/drawing/2014/main" id="{6CB6662B-5315-4441-97A7-93F1DA706C27}"/>
              </a:ext>
            </a:extLst>
          </p:cNvPr>
          <p:cNvSpPr/>
          <p:nvPr/>
        </p:nvSpPr>
        <p:spPr>
          <a:xfrm>
            <a:off x="464083" y="2075821"/>
            <a:ext cx="5190483" cy="2585323"/>
          </a:xfrm>
          <a:prstGeom prst="rect">
            <a:avLst/>
          </a:prstGeom>
        </p:spPr>
        <p:txBody>
          <a:bodyPr wrap="square">
            <a:spAutoFit/>
          </a:bodyPr>
          <a:lstStyle/>
          <a:p>
            <a:r>
              <a:rPr lang="en-GB" b="1" dirty="0"/>
              <a:t>Azure Calculator</a:t>
            </a:r>
          </a:p>
          <a:p>
            <a:pPr marL="285750" indent="-285750">
              <a:buFont typeface="Arial" panose="020B0604020202020204" pitchFamily="34" charset="0"/>
              <a:buChar char="•"/>
            </a:pPr>
            <a:r>
              <a:rPr lang="en-GB" dirty="0"/>
              <a:t>Helps you estimate the your needs and configure them according to your specific requirements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Azure provides a detailed estimate of the costs associated with your selections and configurations</a:t>
            </a:r>
          </a:p>
          <a:p>
            <a:endParaRPr lang="en-GB" dirty="0"/>
          </a:p>
        </p:txBody>
      </p:sp>
      <p:sp>
        <p:nvSpPr>
          <p:cNvPr id="13" name="Rectangle 12">
            <a:extLst>
              <a:ext uri="{FF2B5EF4-FFF2-40B4-BE49-F238E27FC236}">
                <a16:creationId xmlns:a16="http://schemas.microsoft.com/office/drawing/2014/main" id="{013B80E4-AC07-4C36-9085-B756824D16E2}"/>
              </a:ext>
            </a:extLst>
          </p:cNvPr>
          <p:cNvSpPr/>
          <p:nvPr/>
        </p:nvSpPr>
        <p:spPr>
          <a:xfrm>
            <a:off x="6379779" y="2117522"/>
            <a:ext cx="5418083" cy="2308324"/>
          </a:xfrm>
          <a:prstGeom prst="rect">
            <a:avLst/>
          </a:prstGeom>
        </p:spPr>
        <p:txBody>
          <a:bodyPr wrap="square">
            <a:spAutoFit/>
          </a:bodyPr>
          <a:lstStyle/>
          <a:p>
            <a:r>
              <a:rPr lang="en-GB" b="1" dirty="0"/>
              <a:t>TCO Calculator</a:t>
            </a:r>
          </a:p>
          <a:p>
            <a:pPr marL="285750" indent="-285750">
              <a:buFont typeface="Arial" panose="020B0604020202020204" pitchFamily="34" charset="0"/>
              <a:buChar char="•"/>
            </a:pPr>
            <a:r>
              <a:rPr lang="en-GB" dirty="0"/>
              <a:t>Helps you estimate cost savings realized by migrating to Azure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Compares the costs of on-premises infrastructures with the costs of using Azure products and services to host infrastructure in the cloud</a:t>
            </a:r>
          </a:p>
        </p:txBody>
      </p:sp>
      <p:pic>
        <p:nvPicPr>
          <p:cNvPr id="14" name="Picture 13" descr="Two TCO pie charts. One for total on-premises cost of $30,702,495 and one for Azure cost of $595,618">
            <a:extLst>
              <a:ext uri="{FF2B5EF4-FFF2-40B4-BE49-F238E27FC236}">
                <a16:creationId xmlns:a16="http://schemas.microsoft.com/office/drawing/2014/main" id="{DEFB438C-1A93-4CA3-8031-F09EEF702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279" y="4713124"/>
            <a:ext cx="3975082" cy="1720920"/>
          </a:xfrm>
          <a:prstGeom prst="rect">
            <a:avLst/>
          </a:prstGeom>
        </p:spPr>
      </p:pic>
      <p:pic>
        <p:nvPicPr>
          <p:cNvPr id="15" name="Picture 2" descr="Image result for az-900 transparent">
            <a:extLst>
              <a:ext uri="{FF2B5EF4-FFF2-40B4-BE49-F238E27FC236}">
                <a16:creationId xmlns:a16="http://schemas.microsoft.com/office/drawing/2014/main" id="{46AB8D31-4EDA-46CC-926C-E0E5DB096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2453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zure Cost Management portal displays a company's cost analysis by meter category, resource location, and resource group name.">
            <a:extLst>
              <a:ext uri="{FF2B5EF4-FFF2-40B4-BE49-F238E27FC236}">
                <a16:creationId xmlns:a16="http://schemas.microsoft.com/office/drawing/2014/main" id="{57EBC4A5-0B51-4A04-8A99-3CAB50BC0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82" y="2987298"/>
            <a:ext cx="4220050" cy="3298639"/>
          </a:xfrm>
          <a:prstGeom prst="rect">
            <a:avLst/>
          </a:prstGeom>
        </p:spPr>
      </p:pic>
      <p:sp>
        <p:nvSpPr>
          <p:cNvPr id="10" name="Rectangle 9">
            <a:extLst>
              <a:ext uri="{FF2B5EF4-FFF2-40B4-BE49-F238E27FC236}">
                <a16:creationId xmlns:a16="http://schemas.microsoft.com/office/drawing/2014/main" id="{A8A8C338-7776-4054-B661-F80B50C2D3E0}"/>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65597E93-D3F0-4A7D-9464-47ECFF9D22D0}"/>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Cost Management</a:t>
            </a:r>
          </a:p>
        </p:txBody>
      </p:sp>
      <p:sp>
        <p:nvSpPr>
          <p:cNvPr id="5" name="Rectangle 4">
            <a:extLst>
              <a:ext uri="{FF2B5EF4-FFF2-40B4-BE49-F238E27FC236}">
                <a16:creationId xmlns:a16="http://schemas.microsoft.com/office/drawing/2014/main" id="{C19170F7-7956-47ED-8569-9FE310F6137D}"/>
              </a:ext>
            </a:extLst>
          </p:cNvPr>
          <p:cNvSpPr/>
          <p:nvPr/>
        </p:nvSpPr>
        <p:spPr>
          <a:xfrm>
            <a:off x="358294" y="2008190"/>
            <a:ext cx="4324066" cy="923330"/>
          </a:xfrm>
          <a:prstGeom prst="rect">
            <a:avLst/>
          </a:prstGeom>
        </p:spPr>
        <p:txBody>
          <a:bodyPr wrap="square">
            <a:spAutoFit/>
          </a:bodyPr>
          <a:lstStyle/>
          <a:p>
            <a:r>
              <a:rPr lang="en-GB" dirty="0"/>
              <a:t>Azure Cost Management provides a set of tools for monitoring, allocating, and optimizing Azure costs</a:t>
            </a:r>
          </a:p>
        </p:txBody>
      </p:sp>
      <p:sp>
        <p:nvSpPr>
          <p:cNvPr id="13" name="Rectangle 12">
            <a:extLst>
              <a:ext uri="{FF2B5EF4-FFF2-40B4-BE49-F238E27FC236}">
                <a16:creationId xmlns:a16="http://schemas.microsoft.com/office/drawing/2014/main" id="{C6BCCA17-D8F1-4A95-A13A-1DEAD434A64F}"/>
              </a:ext>
            </a:extLst>
          </p:cNvPr>
          <p:cNvSpPr/>
          <p:nvPr/>
        </p:nvSpPr>
        <p:spPr>
          <a:xfrm>
            <a:off x="5843752" y="2008190"/>
            <a:ext cx="5312979" cy="3970318"/>
          </a:xfrm>
          <a:prstGeom prst="rect">
            <a:avLst/>
          </a:prstGeom>
        </p:spPr>
        <p:txBody>
          <a:bodyPr wrap="square">
            <a:spAutoFit/>
          </a:bodyPr>
          <a:lstStyle/>
          <a:p>
            <a:r>
              <a:rPr lang="en-GB" b="1" dirty="0"/>
              <a:t>Azure Cost Management Includes:</a:t>
            </a:r>
          </a:p>
          <a:p>
            <a:endParaRPr lang="en-GB" dirty="0"/>
          </a:p>
          <a:p>
            <a:pPr marL="742950" lvl="1" indent="-285750">
              <a:buFont typeface="Arial" panose="020B0604020202020204" pitchFamily="34" charset="0"/>
              <a:buChar char="•"/>
            </a:pPr>
            <a:r>
              <a:rPr lang="en-GB" dirty="0"/>
              <a:t>Reporting </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Improved accountability with resource tags </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Monitor resource demand trends, consumption rates, and cost patterns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Alerting based on cost and usage budgets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Recommendations to eliminate idle resources and to optimize provisioned Azure resources</a:t>
            </a:r>
          </a:p>
        </p:txBody>
      </p:sp>
      <p:pic>
        <p:nvPicPr>
          <p:cNvPr id="14" name="Picture 2" descr="Image result for az-900 transparent">
            <a:extLst>
              <a:ext uri="{FF2B5EF4-FFF2-40B4-BE49-F238E27FC236}">
                <a16:creationId xmlns:a16="http://schemas.microsoft.com/office/drawing/2014/main" id="{DE32DBD2-54E5-4666-AAEC-A8A477CB4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70213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2EAC2B-18D8-4B98-BBC7-D5C322EAE0A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DB12C78D-D9D4-41FD-BC53-B528BCB3B2FB}"/>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Support</a:t>
            </a:r>
          </a:p>
        </p:txBody>
      </p:sp>
      <p:sp>
        <p:nvSpPr>
          <p:cNvPr id="5" name="Rectangle 4">
            <a:extLst>
              <a:ext uri="{FF2B5EF4-FFF2-40B4-BE49-F238E27FC236}">
                <a16:creationId xmlns:a16="http://schemas.microsoft.com/office/drawing/2014/main" id="{7D250DA4-5EBF-4CF9-9874-5966E5440E5C}"/>
              </a:ext>
            </a:extLst>
          </p:cNvPr>
          <p:cNvSpPr/>
          <p:nvPr/>
        </p:nvSpPr>
        <p:spPr>
          <a:xfrm>
            <a:off x="478222" y="1801193"/>
            <a:ext cx="5218386" cy="1754326"/>
          </a:xfrm>
          <a:prstGeom prst="rect">
            <a:avLst/>
          </a:prstGeom>
        </p:spPr>
        <p:txBody>
          <a:bodyPr wrap="square">
            <a:spAutoFit/>
          </a:bodyPr>
          <a:lstStyle/>
          <a:p>
            <a:r>
              <a:rPr lang="en-GB" b="1" dirty="0"/>
              <a:t>Every Azure subscription includes:</a:t>
            </a:r>
          </a:p>
          <a:p>
            <a:endParaRPr lang="en-GB" dirty="0"/>
          </a:p>
          <a:p>
            <a:pPr marL="285750" indent="-285750">
              <a:buFont typeface="Arial" panose="020B0604020202020204" pitchFamily="34" charset="0"/>
              <a:buChar char="•"/>
            </a:pPr>
            <a:r>
              <a:rPr lang="en-GB" dirty="0"/>
              <a:t>Free access to billing and subscription support</a:t>
            </a:r>
          </a:p>
          <a:p>
            <a:pPr marL="285750" indent="-285750">
              <a:buFont typeface="Arial" panose="020B0604020202020204" pitchFamily="34" charset="0"/>
              <a:buChar char="•"/>
            </a:pPr>
            <a:r>
              <a:rPr lang="en-GB" dirty="0"/>
              <a:t>Azure products and services documentation</a:t>
            </a:r>
          </a:p>
          <a:p>
            <a:pPr marL="285750" indent="-285750">
              <a:buFont typeface="Arial" panose="020B0604020202020204" pitchFamily="34" charset="0"/>
              <a:buChar char="•"/>
            </a:pPr>
            <a:r>
              <a:rPr lang="en-GB" dirty="0"/>
              <a:t>Online self-help documentation</a:t>
            </a:r>
          </a:p>
          <a:p>
            <a:pPr marL="285750" indent="-285750">
              <a:buFont typeface="Arial" panose="020B0604020202020204" pitchFamily="34" charset="0"/>
              <a:buChar char="•"/>
            </a:pPr>
            <a:r>
              <a:rPr lang="en-GB" dirty="0"/>
              <a:t>Community support forums</a:t>
            </a:r>
          </a:p>
        </p:txBody>
      </p:sp>
      <p:sp>
        <p:nvSpPr>
          <p:cNvPr id="11" name="Rectangle 10">
            <a:extLst>
              <a:ext uri="{FF2B5EF4-FFF2-40B4-BE49-F238E27FC236}">
                <a16:creationId xmlns:a16="http://schemas.microsoft.com/office/drawing/2014/main" id="{4842D1A6-4E6C-4C83-BBC7-44DAB19002F0}"/>
              </a:ext>
            </a:extLst>
          </p:cNvPr>
          <p:cNvSpPr/>
          <p:nvPr/>
        </p:nvSpPr>
        <p:spPr>
          <a:xfrm>
            <a:off x="6232634" y="1801193"/>
            <a:ext cx="4713890" cy="3693319"/>
          </a:xfrm>
          <a:prstGeom prst="rect">
            <a:avLst/>
          </a:prstGeom>
        </p:spPr>
        <p:txBody>
          <a:bodyPr wrap="square">
            <a:spAutoFit/>
          </a:bodyPr>
          <a:lstStyle/>
          <a:p>
            <a:r>
              <a:rPr lang="en-GB" b="1" dirty="0"/>
              <a:t>Paid Azure support plans:</a:t>
            </a:r>
          </a:p>
          <a:p>
            <a:endParaRPr lang="en-GB" dirty="0"/>
          </a:p>
          <a:p>
            <a:pPr marL="285750" indent="-285750">
              <a:buFont typeface="Arial" panose="020B0604020202020204" pitchFamily="34" charset="0"/>
              <a:buChar char="•"/>
            </a:pPr>
            <a:r>
              <a:rPr lang="en-GB" dirty="0"/>
              <a:t>Developer for trial and nonproduction environments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Standard for production environments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Professional Direct for organizations with business-critical dependence on Azure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Premier for organizations with substantial dependence on Microsoft products, including Azure.</a:t>
            </a:r>
          </a:p>
        </p:txBody>
      </p:sp>
      <p:sp>
        <p:nvSpPr>
          <p:cNvPr id="13" name="Rectangle 12">
            <a:extLst>
              <a:ext uri="{FF2B5EF4-FFF2-40B4-BE49-F238E27FC236}">
                <a16:creationId xmlns:a16="http://schemas.microsoft.com/office/drawing/2014/main" id="{1E5516B2-0AAD-44F9-9145-37EFE565B800}"/>
              </a:ext>
            </a:extLst>
          </p:cNvPr>
          <p:cNvSpPr/>
          <p:nvPr/>
        </p:nvSpPr>
        <p:spPr>
          <a:xfrm>
            <a:off x="509753" y="4100248"/>
            <a:ext cx="5155323" cy="1754326"/>
          </a:xfrm>
          <a:prstGeom prst="rect">
            <a:avLst/>
          </a:prstGeom>
        </p:spPr>
        <p:txBody>
          <a:bodyPr wrap="square">
            <a:spAutoFit/>
          </a:bodyPr>
          <a:lstStyle/>
          <a:p>
            <a:r>
              <a:rPr lang="en-GB" b="1" dirty="0"/>
              <a:t>Other support channels include:</a:t>
            </a:r>
          </a:p>
          <a:p>
            <a:endParaRPr lang="en-GB" dirty="0"/>
          </a:p>
          <a:p>
            <a:pPr marL="285750" indent="-285750">
              <a:buFont typeface="Arial" panose="020B0604020202020204" pitchFamily="34" charset="0"/>
              <a:buChar char="•"/>
            </a:pPr>
            <a:r>
              <a:rPr lang="en-GB" dirty="0"/>
              <a:t>Azure community support.</a:t>
            </a:r>
          </a:p>
          <a:p>
            <a:pPr marL="285750" indent="-285750">
              <a:buFont typeface="Arial" panose="020B0604020202020204" pitchFamily="34" charset="0"/>
              <a:buChar char="•"/>
            </a:pPr>
            <a:r>
              <a:rPr lang="en-GB" dirty="0"/>
              <a:t>stack overflow </a:t>
            </a:r>
          </a:p>
          <a:p>
            <a:pPr marL="285750" indent="-285750">
              <a:buFont typeface="Arial" panose="020B0604020202020204" pitchFamily="34" charset="0"/>
              <a:buChar char="•"/>
            </a:pPr>
            <a:r>
              <a:rPr lang="en-GB" dirty="0"/>
              <a:t>Azure Feedback Forums </a:t>
            </a:r>
          </a:p>
          <a:p>
            <a:pPr marL="285750" indent="-285750">
              <a:buFont typeface="Arial" panose="020B0604020202020204" pitchFamily="34" charset="0"/>
              <a:buChar char="•"/>
            </a:pPr>
            <a:r>
              <a:rPr lang="en-GB" dirty="0"/>
              <a:t>Twitter: @</a:t>
            </a:r>
            <a:r>
              <a:rPr lang="en-GB" dirty="0" err="1"/>
              <a:t>AzureSupport</a:t>
            </a:r>
            <a:endParaRPr lang="en-GB" dirty="0"/>
          </a:p>
        </p:txBody>
      </p:sp>
      <p:pic>
        <p:nvPicPr>
          <p:cNvPr id="14" name="Picture 2" descr="Image result for az-900 transparent">
            <a:extLst>
              <a:ext uri="{FF2B5EF4-FFF2-40B4-BE49-F238E27FC236}">
                <a16:creationId xmlns:a16="http://schemas.microsoft.com/office/drawing/2014/main" id="{ADDED410-6978-4D19-A047-DC701CFD4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2435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rvice Level Agreement icon">
            <a:extLst>
              <a:ext uri="{FF2B5EF4-FFF2-40B4-BE49-F238E27FC236}">
                <a16:creationId xmlns:a16="http://schemas.microsoft.com/office/drawing/2014/main" id="{6B5154FE-5C6F-496F-A70C-198D03377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2905" y="4645573"/>
            <a:ext cx="3408198" cy="1916034"/>
          </a:xfrm>
          <a:prstGeom prst="rect">
            <a:avLst/>
          </a:prstGeom>
        </p:spPr>
      </p:pic>
      <p:sp>
        <p:nvSpPr>
          <p:cNvPr id="9" name="Rectangle 8">
            <a:extLst>
              <a:ext uri="{FF2B5EF4-FFF2-40B4-BE49-F238E27FC236}">
                <a16:creationId xmlns:a16="http://schemas.microsoft.com/office/drawing/2014/main" id="{64B6E96F-0A8F-44F1-BF3F-DB2D2BC4F04F}"/>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CD01B41F-AD63-4E5A-8216-97E5B8FAB533}"/>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Service Level Agreements</a:t>
            </a:r>
          </a:p>
        </p:txBody>
      </p:sp>
      <p:sp>
        <p:nvSpPr>
          <p:cNvPr id="14" name="Rectangle 13">
            <a:extLst>
              <a:ext uri="{FF2B5EF4-FFF2-40B4-BE49-F238E27FC236}">
                <a16:creationId xmlns:a16="http://schemas.microsoft.com/office/drawing/2014/main" id="{BBC66BFB-2F93-44AD-9012-0ACF01A106A4}"/>
              </a:ext>
            </a:extLst>
          </p:cNvPr>
          <p:cNvSpPr/>
          <p:nvPr/>
        </p:nvSpPr>
        <p:spPr>
          <a:xfrm>
            <a:off x="415157" y="1758306"/>
            <a:ext cx="7415050" cy="4247317"/>
          </a:xfrm>
          <a:prstGeom prst="rect">
            <a:avLst/>
          </a:prstGeom>
        </p:spPr>
        <p:txBody>
          <a:bodyPr wrap="square">
            <a:spAutoFit/>
          </a:bodyPr>
          <a:lstStyle/>
          <a:p>
            <a:pPr marL="285750" indent="-285750">
              <a:buFont typeface="Arial" panose="020B0604020202020204" pitchFamily="34" charset="0"/>
              <a:buChar char="•"/>
            </a:pPr>
            <a:r>
              <a:rPr lang="en-GB" dirty="0"/>
              <a:t>SLAs define Microsoft’s commitment to an Azure service or product</a:t>
            </a:r>
          </a:p>
          <a:p>
            <a:pPr marL="285750" indent="-285750">
              <a:buFont typeface="Arial" panose="020B0604020202020204" pitchFamily="34" charset="0"/>
              <a:buChar char="•"/>
            </a:pPr>
            <a:r>
              <a:rPr lang="en-GB" dirty="0"/>
              <a:t>Individual SLAs are available for each Azure product and service</a:t>
            </a:r>
          </a:p>
          <a:p>
            <a:pPr marL="285750" indent="-285750">
              <a:buFont typeface="Arial" panose="020B0604020202020204" pitchFamily="34" charset="0"/>
              <a:buChar char="•"/>
            </a:pPr>
            <a:r>
              <a:rPr lang="en-GB" dirty="0"/>
              <a:t>SLAs also define what happens if a service or product fails to meet the designated availability commitments</a:t>
            </a:r>
          </a:p>
          <a:p>
            <a:endParaRPr lang="en-GB" dirty="0"/>
          </a:p>
          <a:p>
            <a:r>
              <a:rPr lang="en-GB" dirty="0"/>
              <a:t>Three key characteristics of SLAs for Azure products and services:</a:t>
            </a:r>
          </a:p>
          <a:p>
            <a:endParaRPr lang="en-GB" dirty="0"/>
          </a:p>
          <a:p>
            <a:pPr marL="285750" indent="-285750">
              <a:buFont typeface="Arial" panose="020B0604020202020204" pitchFamily="34" charset="0"/>
              <a:buChar char="•"/>
            </a:pPr>
            <a:r>
              <a:rPr lang="en-GB" dirty="0"/>
              <a:t>Performance targets, uptime and connectivity guarantees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Performance targets range: Typical SLAs specify performance-target commitments ranging from 99.9 percent to 99.99 percent.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Service credits: Percentage of the applicable monthly service fees credited to you if a service fails to meet uptime guarantee</a:t>
            </a:r>
          </a:p>
          <a:p>
            <a:endParaRPr lang="en-GB" dirty="0"/>
          </a:p>
        </p:txBody>
      </p:sp>
      <p:pic>
        <p:nvPicPr>
          <p:cNvPr id="15" name="Picture 2" descr="Image result for az-900 transparent">
            <a:extLst>
              <a:ext uri="{FF2B5EF4-FFF2-40B4-BE49-F238E27FC236}">
                <a16:creationId xmlns:a16="http://schemas.microsoft.com/office/drawing/2014/main" id="{F4B06D12-182B-41E7-9EB1-9A442CBA5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619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57A2E1-DB73-475D-AF1B-0A0149F7A25D}"/>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E4E0F131-21C2-4F80-86A2-12C4FE3433D9}"/>
              </a:ext>
            </a:extLst>
          </p:cNvPr>
          <p:cNvSpPr txBox="1">
            <a:spLocks/>
          </p:cNvSpPr>
          <p:nvPr/>
        </p:nvSpPr>
        <p:spPr>
          <a:xfrm>
            <a:off x="158113" y="400359"/>
            <a:ext cx="5286992" cy="814908"/>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Key Concepts &amp; Terms</a:t>
            </a:r>
          </a:p>
        </p:txBody>
      </p:sp>
      <p:sp>
        <p:nvSpPr>
          <p:cNvPr id="2" name="Rectangle 1">
            <a:extLst>
              <a:ext uri="{FF2B5EF4-FFF2-40B4-BE49-F238E27FC236}">
                <a16:creationId xmlns:a16="http://schemas.microsoft.com/office/drawing/2014/main" id="{80994837-A806-4932-A43D-AA7E47DC6BA9}"/>
              </a:ext>
            </a:extLst>
          </p:cNvPr>
          <p:cNvSpPr/>
          <p:nvPr/>
        </p:nvSpPr>
        <p:spPr>
          <a:xfrm>
            <a:off x="366756" y="4092160"/>
            <a:ext cx="1788967" cy="1477328"/>
          </a:xfrm>
          <a:prstGeom prst="rect">
            <a:avLst/>
          </a:prstGeom>
        </p:spPr>
        <p:txBody>
          <a:bodyPr wrap="square">
            <a:spAutoFit/>
          </a:bodyPr>
          <a:lstStyle/>
          <a:p>
            <a:pPr algn="ctr"/>
            <a:r>
              <a:rPr lang="en-GB" b="1" dirty="0"/>
              <a:t>Agility</a:t>
            </a:r>
          </a:p>
          <a:p>
            <a:endParaRPr lang="en-GB" dirty="0"/>
          </a:p>
          <a:p>
            <a:pPr marL="285750" indent="-285750">
              <a:buFont typeface="Arial" panose="020B0604020202020204" pitchFamily="34" charset="0"/>
              <a:buChar char="•"/>
            </a:pPr>
            <a:r>
              <a:rPr lang="en-GB" dirty="0"/>
              <a:t>Scalability</a:t>
            </a:r>
          </a:p>
          <a:p>
            <a:pPr marL="285750" indent="-285750">
              <a:buFont typeface="Arial" panose="020B0604020202020204" pitchFamily="34" charset="0"/>
              <a:buChar char="•"/>
            </a:pPr>
            <a:r>
              <a:rPr lang="en-GB" dirty="0"/>
              <a:t>Elasticity</a:t>
            </a:r>
          </a:p>
          <a:p>
            <a:pPr marL="285750" indent="-285750">
              <a:buFont typeface="Arial" panose="020B0604020202020204" pitchFamily="34" charset="0"/>
              <a:buChar char="•"/>
            </a:pPr>
            <a:r>
              <a:rPr lang="en-GB" dirty="0"/>
              <a:t>Global Reach</a:t>
            </a:r>
          </a:p>
        </p:txBody>
      </p:sp>
      <p:sp>
        <p:nvSpPr>
          <p:cNvPr id="3" name="Rectangle 2">
            <a:extLst>
              <a:ext uri="{FF2B5EF4-FFF2-40B4-BE49-F238E27FC236}">
                <a16:creationId xmlns:a16="http://schemas.microsoft.com/office/drawing/2014/main" id="{5A79D614-128B-4186-9358-3D41E1856E83}"/>
              </a:ext>
            </a:extLst>
          </p:cNvPr>
          <p:cNvSpPr/>
          <p:nvPr/>
        </p:nvSpPr>
        <p:spPr>
          <a:xfrm>
            <a:off x="6242307" y="4101051"/>
            <a:ext cx="2281583" cy="1200329"/>
          </a:xfrm>
          <a:prstGeom prst="rect">
            <a:avLst/>
          </a:prstGeom>
        </p:spPr>
        <p:txBody>
          <a:bodyPr wrap="square">
            <a:spAutoFit/>
          </a:bodyPr>
          <a:lstStyle/>
          <a:p>
            <a:pPr algn="ctr"/>
            <a:r>
              <a:rPr lang="en-GB" b="1" dirty="0"/>
              <a:t>Availability</a:t>
            </a:r>
          </a:p>
          <a:p>
            <a:endParaRPr lang="en-GB" dirty="0"/>
          </a:p>
          <a:p>
            <a:pPr marL="285750" indent="-285750">
              <a:buFont typeface="Arial" panose="020B0604020202020204" pitchFamily="34" charset="0"/>
              <a:buChar char="•"/>
            </a:pPr>
            <a:r>
              <a:rPr lang="en-GB" dirty="0"/>
              <a:t>Fault Tolerance</a:t>
            </a:r>
          </a:p>
          <a:p>
            <a:pPr marL="285750" indent="-285750">
              <a:buFont typeface="Arial" panose="020B0604020202020204" pitchFamily="34" charset="0"/>
              <a:buChar char="•"/>
            </a:pPr>
            <a:r>
              <a:rPr lang="en-GB" dirty="0"/>
              <a:t>Disaster Recovery</a:t>
            </a:r>
          </a:p>
        </p:txBody>
      </p:sp>
      <p:sp>
        <p:nvSpPr>
          <p:cNvPr id="4" name="Rectangle 3">
            <a:extLst>
              <a:ext uri="{FF2B5EF4-FFF2-40B4-BE49-F238E27FC236}">
                <a16:creationId xmlns:a16="http://schemas.microsoft.com/office/drawing/2014/main" id="{6DB495AB-01D8-4165-94A2-89FBAC899AA6}"/>
              </a:ext>
            </a:extLst>
          </p:cNvPr>
          <p:cNvSpPr/>
          <p:nvPr/>
        </p:nvSpPr>
        <p:spPr>
          <a:xfrm>
            <a:off x="2896199" y="4101050"/>
            <a:ext cx="2438400" cy="1200329"/>
          </a:xfrm>
          <a:prstGeom prst="rect">
            <a:avLst/>
          </a:prstGeom>
        </p:spPr>
        <p:txBody>
          <a:bodyPr wrap="square">
            <a:spAutoFit/>
          </a:bodyPr>
          <a:lstStyle/>
          <a:p>
            <a:pPr algn="ctr"/>
            <a:r>
              <a:rPr lang="en-GB" b="1" dirty="0"/>
              <a:t>Cost</a:t>
            </a:r>
          </a:p>
          <a:p>
            <a:endParaRPr lang="en-GB" dirty="0"/>
          </a:p>
          <a:p>
            <a:pPr marL="285750" indent="-285750">
              <a:buFont typeface="Arial" panose="020B0604020202020204" pitchFamily="34" charset="0"/>
              <a:buChar char="•"/>
            </a:pPr>
            <a:r>
              <a:rPr lang="en-GB" dirty="0"/>
              <a:t>Economies of Scale</a:t>
            </a:r>
          </a:p>
          <a:p>
            <a:pPr marL="285750" indent="-285750">
              <a:buFont typeface="Arial" panose="020B0604020202020204" pitchFamily="34" charset="0"/>
              <a:buChar char="•"/>
            </a:pPr>
            <a:r>
              <a:rPr lang="en-GB" dirty="0"/>
              <a:t>Predictive Planning</a:t>
            </a:r>
          </a:p>
        </p:txBody>
      </p:sp>
      <p:sp>
        <p:nvSpPr>
          <p:cNvPr id="5" name="Rectangle 4">
            <a:extLst>
              <a:ext uri="{FF2B5EF4-FFF2-40B4-BE49-F238E27FC236}">
                <a16:creationId xmlns:a16="http://schemas.microsoft.com/office/drawing/2014/main" id="{AA02B65B-559E-42B8-888E-4227E941E4DE}"/>
              </a:ext>
            </a:extLst>
          </p:cNvPr>
          <p:cNvSpPr/>
          <p:nvPr/>
        </p:nvSpPr>
        <p:spPr>
          <a:xfrm>
            <a:off x="9342255" y="4104686"/>
            <a:ext cx="2154618" cy="1477328"/>
          </a:xfrm>
          <a:prstGeom prst="rect">
            <a:avLst/>
          </a:prstGeom>
        </p:spPr>
        <p:txBody>
          <a:bodyPr wrap="square">
            <a:spAutoFit/>
          </a:bodyPr>
          <a:lstStyle/>
          <a:p>
            <a:pPr algn="ctr"/>
            <a:r>
              <a:rPr lang="en-GB" b="1" dirty="0"/>
              <a:t>Security</a:t>
            </a:r>
          </a:p>
          <a:p>
            <a:pPr algn="ctr"/>
            <a:endParaRPr lang="en-GB" dirty="0"/>
          </a:p>
          <a:p>
            <a:pPr marL="285750" indent="-285750">
              <a:buFont typeface="Arial" panose="020B0604020202020204" pitchFamily="34" charset="0"/>
              <a:buChar char="•"/>
            </a:pPr>
            <a:r>
              <a:rPr lang="en-GB" dirty="0"/>
              <a:t>Intelligence</a:t>
            </a:r>
          </a:p>
          <a:p>
            <a:pPr marL="285750" indent="-285750">
              <a:buFont typeface="Arial" panose="020B0604020202020204" pitchFamily="34" charset="0"/>
              <a:buChar char="•"/>
            </a:pPr>
            <a:r>
              <a:rPr lang="en-GB" dirty="0"/>
              <a:t>Threat Detection</a:t>
            </a:r>
          </a:p>
          <a:p>
            <a:pPr marL="285750" indent="-285750">
              <a:buFont typeface="Arial" panose="020B0604020202020204" pitchFamily="34" charset="0"/>
              <a:buChar char="•"/>
            </a:pPr>
            <a:r>
              <a:rPr lang="en-GB" dirty="0"/>
              <a:t>Reporting</a:t>
            </a:r>
          </a:p>
        </p:txBody>
      </p:sp>
      <p:pic>
        <p:nvPicPr>
          <p:cNvPr id="10" name="Picture 2" descr="Image result for az-900 transparent">
            <a:extLst>
              <a:ext uri="{FF2B5EF4-FFF2-40B4-BE49-F238E27FC236}">
                <a16:creationId xmlns:a16="http://schemas.microsoft.com/office/drawing/2014/main" id="{465883BC-A991-4AD3-8A9C-9856A69B0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A867CCEF-3856-4CF5-BF63-F4F429B9050B}"/>
              </a:ext>
            </a:extLst>
          </p:cNvPr>
          <p:cNvPicPr>
            <a:picLocks noChangeAspect="1"/>
          </p:cNvPicPr>
          <p:nvPr/>
        </p:nvPicPr>
        <p:blipFill rotWithShape="1">
          <a:blip r:embed="rId4"/>
          <a:srcRect l="11282" t="3338" r="7249" b="3728"/>
          <a:stretch/>
        </p:blipFill>
        <p:spPr>
          <a:xfrm>
            <a:off x="9716815" y="2599202"/>
            <a:ext cx="1424153" cy="1339549"/>
          </a:xfrm>
          <a:prstGeom prst="rect">
            <a:avLst/>
          </a:prstGeom>
        </p:spPr>
      </p:pic>
      <p:pic>
        <p:nvPicPr>
          <p:cNvPr id="48" name="Picture 47">
            <a:extLst>
              <a:ext uri="{FF2B5EF4-FFF2-40B4-BE49-F238E27FC236}">
                <a16:creationId xmlns:a16="http://schemas.microsoft.com/office/drawing/2014/main" id="{157B7B89-8921-4812-AABF-ACCA8F6A694E}"/>
              </a:ext>
            </a:extLst>
          </p:cNvPr>
          <p:cNvPicPr>
            <a:picLocks noChangeAspect="1"/>
          </p:cNvPicPr>
          <p:nvPr/>
        </p:nvPicPr>
        <p:blipFill rotWithShape="1">
          <a:blip r:embed="rId5"/>
          <a:srcRect l="8540" t="3926" r="9185"/>
          <a:stretch/>
        </p:blipFill>
        <p:spPr>
          <a:xfrm>
            <a:off x="3342889" y="2623722"/>
            <a:ext cx="1534300" cy="1477328"/>
          </a:xfrm>
          <a:prstGeom prst="rect">
            <a:avLst/>
          </a:prstGeom>
        </p:spPr>
      </p:pic>
      <p:pic>
        <p:nvPicPr>
          <p:cNvPr id="49" name="Picture 48">
            <a:extLst>
              <a:ext uri="{FF2B5EF4-FFF2-40B4-BE49-F238E27FC236}">
                <a16:creationId xmlns:a16="http://schemas.microsoft.com/office/drawing/2014/main" id="{9F538EA6-E88D-4060-A2C5-E27BF10976E3}"/>
              </a:ext>
            </a:extLst>
          </p:cNvPr>
          <p:cNvPicPr>
            <a:picLocks noChangeAspect="1"/>
          </p:cNvPicPr>
          <p:nvPr/>
        </p:nvPicPr>
        <p:blipFill rotWithShape="1">
          <a:blip r:embed="rId6"/>
          <a:srcRect l="11605" t="4121" r="11766" b="3142"/>
          <a:stretch/>
        </p:blipFill>
        <p:spPr>
          <a:xfrm>
            <a:off x="572497" y="2623723"/>
            <a:ext cx="1471535" cy="1468438"/>
          </a:xfrm>
          <a:prstGeom prst="rect">
            <a:avLst/>
          </a:prstGeom>
        </p:spPr>
      </p:pic>
      <p:pic>
        <p:nvPicPr>
          <p:cNvPr id="50" name="Picture 49">
            <a:extLst>
              <a:ext uri="{FF2B5EF4-FFF2-40B4-BE49-F238E27FC236}">
                <a16:creationId xmlns:a16="http://schemas.microsoft.com/office/drawing/2014/main" id="{3482D8C9-E6B2-474E-A26F-3EF03959B529}"/>
              </a:ext>
            </a:extLst>
          </p:cNvPr>
          <p:cNvPicPr>
            <a:picLocks noChangeAspect="1"/>
          </p:cNvPicPr>
          <p:nvPr/>
        </p:nvPicPr>
        <p:blipFill rotWithShape="1">
          <a:blip r:embed="rId7"/>
          <a:srcRect l="12089" t="5491" r="13057" b="4121"/>
          <a:stretch/>
        </p:blipFill>
        <p:spPr>
          <a:xfrm>
            <a:off x="6563813" y="2609655"/>
            <a:ext cx="1501609" cy="1495137"/>
          </a:xfrm>
          <a:prstGeom prst="rect">
            <a:avLst/>
          </a:prstGeom>
        </p:spPr>
      </p:pic>
    </p:spTree>
    <p:extLst>
      <p:ext uri="{BB962C8B-B14F-4D97-AF65-F5344CB8AC3E}">
        <p14:creationId xmlns:p14="http://schemas.microsoft.com/office/powerpoint/2010/main" val="18349786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8287AE-0598-4F94-A00B-8F379EBE43AD}"/>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3526F8CE-DA41-4A99-9575-2D66AA0FAE4C}"/>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Preview Features</a:t>
            </a:r>
          </a:p>
        </p:txBody>
      </p:sp>
      <p:sp>
        <p:nvSpPr>
          <p:cNvPr id="10" name="Rectangle 9">
            <a:extLst>
              <a:ext uri="{FF2B5EF4-FFF2-40B4-BE49-F238E27FC236}">
                <a16:creationId xmlns:a16="http://schemas.microsoft.com/office/drawing/2014/main" id="{0F5DFCD0-A0CE-4DEA-A0C9-8EBE71CE036D}"/>
              </a:ext>
            </a:extLst>
          </p:cNvPr>
          <p:cNvSpPr/>
          <p:nvPr/>
        </p:nvSpPr>
        <p:spPr>
          <a:xfrm>
            <a:off x="252503" y="2073277"/>
            <a:ext cx="5212876" cy="2585323"/>
          </a:xfrm>
          <a:prstGeom prst="rect">
            <a:avLst/>
          </a:prstGeom>
        </p:spPr>
        <p:txBody>
          <a:bodyPr wrap="square">
            <a:spAutoFit/>
          </a:bodyPr>
          <a:lstStyle/>
          <a:p>
            <a:r>
              <a:rPr lang="en-GB" dirty="0"/>
              <a:t>Microsoft offer previews of Azure features for evaluation purposes, these include: </a:t>
            </a:r>
          </a:p>
          <a:p>
            <a:endParaRPr lang="en-GB" dirty="0"/>
          </a:p>
          <a:p>
            <a:pPr marL="285750" indent="-285750">
              <a:buFont typeface="Arial" panose="020B0604020202020204" pitchFamily="34" charset="0"/>
              <a:buChar char="•"/>
            </a:pPr>
            <a:r>
              <a:rPr lang="en-GB" dirty="0"/>
              <a:t>Private Preview. An Azure feature is available to certain Azure customers for evaluation purposes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Public Preview. An Azure feature is available to all Azure customers for evaluation purposes</a:t>
            </a:r>
          </a:p>
        </p:txBody>
      </p:sp>
      <p:sp>
        <p:nvSpPr>
          <p:cNvPr id="11" name="Rectangle 10">
            <a:extLst>
              <a:ext uri="{FF2B5EF4-FFF2-40B4-BE49-F238E27FC236}">
                <a16:creationId xmlns:a16="http://schemas.microsoft.com/office/drawing/2014/main" id="{A9DA9F8A-438B-4BFD-9F28-08030EED75A6}"/>
              </a:ext>
            </a:extLst>
          </p:cNvPr>
          <p:cNvSpPr/>
          <p:nvPr/>
        </p:nvSpPr>
        <p:spPr>
          <a:xfrm>
            <a:off x="6269420" y="2073277"/>
            <a:ext cx="5528442" cy="3970318"/>
          </a:xfrm>
          <a:prstGeom prst="rect">
            <a:avLst/>
          </a:prstGeom>
        </p:spPr>
        <p:txBody>
          <a:bodyPr wrap="square">
            <a:spAutoFit/>
          </a:bodyPr>
          <a:lstStyle/>
          <a:p>
            <a:r>
              <a:rPr lang="en-GB" dirty="0"/>
              <a:t>Review a list of preview features that are available for evaluation at </a:t>
            </a:r>
            <a:r>
              <a:rPr lang="en-GB" dirty="0">
                <a:hlinkClick r:id="rId3"/>
              </a:rPr>
              <a:t>Azure Preview Features </a:t>
            </a:r>
            <a:endParaRPr lang="en-GB" dirty="0"/>
          </a:p>
          <a:p>
            <a:endParaRPr lang="en-GB" dirty="0"/>
          </a:p>
          <a:p>
            <a:r>
              <a:rPr lang="en-GB" dirty="0"/>
              <a:t>To preview a feature, select the Try it button for the applicable feature </a:t>
            </a:r>
          </a:p>
          <a:p>
            <a:endParaRPr lang="en-GB" dirty="0"/>
          </a:p>
          <a:p>
            <a:r>
              <a:rPr lang="en-GB" b="1" dirty="0"/>
              <a:t>Portal Preview features:</a:t>
            </a:r>
          </a:p>
          <a:p>
            <a:pPr marL="285750" indent="-285750">
              <a:buFont typeface="Arial" panose="020B0604020202020204" pitchFamily="34" charset="0"/>
              <a:buChar char="•"/>
            </a:pPr>
            <a:r>
              <a:rPr lang="en-GB" dirty="0"/>
              <a:t>Access preview features that are specific to the Azure Portal from the </a:t>
            </a:r>
            <a:r>
              <a:rPr lang="en-GB" dirty="0">
                <a:hlinkClick r:id="rId4"/>
              </a:rPr>
              <a:t>Portal Preview Features page</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Typical portal preview features provide performance, navigation, and accessibility improvements to the Azure portal interface</a:t>
            </a:r>
          </a:p>
        </p:txBody>
      </p:sp>
      <p:pic>
        <p:nvPicPr>
          <p:cNvPr id="12" name="Picture 2" descr="Image result for az-900 transparent">
            <a:extLst>
              <a:ext uri="{FF2B5EF4-FFF2-40B4-BE49-F238E27FC236}">
                <a16:creationId xmlns:a16="http://schemas.microsoft.com/office/drawing/2014/main" id="{22C58924-77D1-4F86-9088-8E6F8360AB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8169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29A9B6-1EAB-48EC-8195-8E6E1E51620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FC80793-2CC0-4CAF-AF81-9AC8F71B0831}"/>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General Availability</a:t>
            </a:r>
          </a:p>
        </p:txBody>
      </p:sp>
      <p:sp>
        <p:nvSpPr>
          <p:cNvPr id="11" name="Rectangle 10">
            <a:extLst>
              <a:ext uri="{FF2B5EF4-FFF2-40B4-BE49-F238E27FC236}">
                <a16:creationId xmlns:a16="http://schemas.microsoft.com/office/drawing/2014/main" id="{794CAD92-CE39-42CF-B778-97EB1667EB75}"/>
              </a:ext>
            </a:extLst>
          </p:cNvPr>
          <p:cNvSpPr/>
          <p:nvPr/>
        </p:nvSpPr>
        <p:spPr>
          <a:xfrm>
            <a:off x="557047" y="2048866"/>
            <a:ext cx="7541173" cy="3693319"/>
          </a:xfrm>
          <a:prstGeom prst="rect">
            <a:avLst/>
          </a:prstGeom>
        </p:spPr>
        <p:txBody>
          <a:bodyPr wrap="square">
            <a:spAutoFit/>
          </a:bodyPr>
          <a:lstStyle/>
          <a:p>
            <a:r>
              <a:rPr lang="en-GB" dirty="0"/>
              <a:t>Once a feature is evaluated and tested successfully, it will typically be released to customers as part of Azure's default product, service, or feature set.</a:t>
            </a:r>
          </a:p>
          <a:p>
            <a:endParaRPr lang="en-GB" dirty="0"/>
          </a:p>
          <a:p>
            <a:r>
              <a:rPr lang="en-GB" dirty="0"/>
              <a:t>Information about the latest updates to Azure products, services, and features, and product roadmaps, and announcements are available at </a:t>
            </a:r>
            <a:r>
              <a:rPr lang="en-GB" dirty="0">
                <a:hlinkClick r:id="rId3"/>
              </a:rPr>
              <a:t>Azure updates </a:t>
            </a:r>
            <a:endParaRPr lang="en-GB" dirty="0"/>
          </a:p>
          <a:p>
            <a:endParaRPr lang="en-GB" dirty="0"/>
          </a:p>
          <a:p>
            <a:r>
              <a:rPr lang="en-GB" b="1" dirty="0"/>
              <a:t>Azure updates page:</a:t>
            </a:r>
          </a:p>
          <a:p>
            <a:pPr marL="285750" indent="-285750">
              <a:buFont typeface="Arial" panose="020B0604020202020204" pitchFamily="34" charset="0"/>
              <a:buChar char="•"/>
            </a:pPr>
            <a:r>
              <a:rPr lang="en-GB" dirty="0"/>
              <a:t>View details about all Azure updates</a:t>
            </a:r>
          </a:p>
          <a:p>
            <a:pPr marL="285750" indent="-285750">
              <a:buFont typeface="Arial" panose="020B0604020202020204" pitchFamily="34" charset="0"/>
              <a:buChar char="•"/>
            </a:pPr>
            <a:r>
              <a:rPr lang="en-GB" dirty="0"/>
              <a:t>See which updates are in general availability, preview, or development</a:t>
            </a:r>
          </a:p>
          <a:p>
            <a:pPr marL="285750" indent="-285750">
              <a:buFont typeface="Arial" panose="020B0604020202020204" pitchFamily="34" charset="0"/>
              <a:buChar char="•"/>
            </a:pPr>
            <a:r>
              <a:rPr lang="en-GB" dirty="0"/>
              <a:t>Subscribe to Azure update notifications by RSS</a:t>
            </a:r>
          </a:p>
          <a:p>
            <a:endParaRPr lang="en-GB" dirty="0"/>
          </a:p>
        </p:txBody>
      </p:sp>
      <p:pic>
        <p:nvPicPr>
          <p:cNvPr id="12" name="Picture 2" descr="Image result for az-900 transparent">
            <a:extLst>
              <a:ext uri="{FF2B5EF4-FFF2-40B4-BE49-F238E27FC236}">
                <a16:creationId xmlns:a16="http://schemas.microsoft.com/office/drawing/2014/main" id="{EE0F4D1B-441B-4B76-8E22-D58B522F9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9835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29A9B6-1EAB-48EC-8195-8E6E1E51620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FC80793-2CC0-4CAF-AF81-9AC8F71B0831}"/>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Next Steps</a:t>
            </a:r>
          </a:p>
        </p:txBody>
      </p:sp>
      <p:sp>
        <p:nvSpPr>
          <p:cNvPr id="11" name="Rectangle 10">
            <a:extLst>
              <a:ext uri="{FF2B5EF4-FFF2-40B4-BE49-F238E27FC236}">
                <a16:creationId xmlns:a16="http://schemas.microsoft.com/office/drawing/2014/main" id="{794CAD92-CE39-42CF-B778-97EB1667EB75}"/>
              </a:ext>
            </a:extLst>
          </p:cNvPr>
          <p:cNvSpPr/>
          <p:nvPr/>
        </p:nvSpPr>
        <p:spPr>
          <a:xfrm>
            <a:off x="557047" y="2048866"/>
            <a:ext cx="7541173" cy="646331"/>
          </a:xfrm>
          <a:prstGeom prst="rect">
            <a:avLst/>
          </a:prstGeom>
        </p:spPr>
        <p:txBody>
          <a:bodyPr wrap="square">
            <a:spAutoFit/>
          </a:bodyPr>
          <a:lstStyle/>
          <a:p>
            <a:r>
              <a:rPr lang="en-GB" dirty="0">
                <a:hlinkClick r:id="rId3"/>
              </a:rPr>
              <a:t>Azure Fundamentals</a:t>
            </a:r>
            <a:endParaRPr lang="en-GB" dirty="0"/>
          </a:p>
          <a:p>
            <a:endParaRPr lang="en-GB" dirty="0"/>
          </a:p>
        </p:txBody>
      </p:sp>
      <p:pic>
        <p:nvPicPr>
          <p:cNvPr id="12" name="Picture 2" descr="Image result for az-900 transparent">
            <a:extLst>
              <a:ext uri="{FF2B5EF4-FFF2-40B4-BE49-F238E27FC236}">
                <a16:creationId xmlns:a16="http://schemas.microsoft.com/office/drawing/2014/main" id="{EE0F4D1B-441B-4B76-8E22-D58B522F9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4C777DE-E45E-4D51-BD56-C6E6EB209D59}"/>
              </a:ext>
            </a:extLst>
          </p:cNvPr>
          <p:cNvPicPr>
            <a:picLocks noChangeAspect="1"/>
          </p:cNvPicPr>
          <p:nvPr/>
        </p:nvPicPr>
        <p:blipFill rotWithShape="1">
          <a:blip r:embed="rId5"/>
          <a:srcRect l="30172" t="16618" r="31810" b="8263"/>
          <a:stretch/>
        </p:blipFill>
        <p:spPr>
          <a:xfrm>
            <a:off x="7341475" y="1655379"/>
            <a:ext cx="4635063" cy="4960884"/>
          </a:xfrm>
          <a:prstGeom prst="rect">
            <a:avLst/>
          </a:prstGeom>
        </p:spPr>
      </p:pic>
      <p:sp>
        <p:nvSpPr>
          <p:cNvPr id="4" name="Rectangle 3">
            <a:extLst>
              <a:ext uri="{FF2B5EF4-FFF2-40B4-BE49-F238E27FC236}">
                <a16:creationId xmlns:a16="http://schemas.microsoft.com/office/drawing/2014/main" id="{603976B7-6F7C-4EC2-BC66-6F63B02F9161}"/>
              </a:ext>
            </a:extLst>
          </p:cNvPr>
          <p:cNvSpPr/>
          <p:nvPr/>
        </p:nvSpPr>
        <p:spPr>
          <a:xfrm>
            <a:off x="672661" y="2632135"/>
            <a:ext cx="6096000" cy="3416320"/>
          </a:xfrm>
          <a:prstGeom prst="rect">
            <a:avLst/>
          </a:prstGeom>
        </p:spPr>
        <p:txBody>
          <a:bodyPr>
            <a:spAutoFit/>
          </a:bodyPr>
          <a:lstStyle/>
          <a:p>
            <a:pPr marL="285750" indent="-285750">
              <a:buFont typeface="Arial" panose="020B0604020202020204" pitchFamily="34" charset="0"/>
              <a:buChar char="•"/>
            </a:pPr>
            <a:r>
              <a:rPr lang="en-GB" dirty="0"/>
              <a:t>Learn cloud concepts such as High Availability, Scalability, Elasticity, Agility, Fault Tolerance, and Disaster Recovery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Understand the benefits of cloud computing in Azure and how it can save you time and money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Compare and contrast basic strategies for transitioning to the Azure cloud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Explore the breadth of services available in Azure including compute, network, storage and security</a:t>
            </a:r>
          </a:p>
        </p:txBody>
      </p:sp>
    </p:spTree>
    <p:extLst>
      <p:ext uri="{BB962C8B-B14F-4D97-AF65-F5344CB8AC3E}">
        <p14:creationId xmlns:p14="http://schemas.microsoft.com/office/powerpoint/2010/main" val="26359274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663957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arrow points from a single server to multiple servers in the cloud.">
            <a:extLst>
              <a:ext uri="{FF2B5EF4-FFF2-40B4-BE49-F238E27FC236}">
                <a16:creationId xmlns:a16="http://schemas.microsoft.com/office/drawing/2014/main" id="{767CBB74-30EA-4378-85BF-C13C64DA21B7}"/>
              </a:ext>
            </a:extLst>
          </p:cNvPr>
          <p:cNvPicPr>
            <a:picLocks noChangeAspect="1"/>
          </p:cNvPicPr>
          <p:nvPr/>
        </p:nvPicPr>
        <p:blipFill rotWithShape="1">
          <a:blip r:embed="rId3">
            <a:extLst>
              <a:ext uri="{28A0092B-C50C-407E-A947-70E740481C1C}">
                <a14:useLocalDpi xmlns:a14="http://schemas.microsoft.com/office/drawing/2010/main" val="0"/>
              </a:ext>
            </a:extLst>
          </a:blip>
          <a:srcRect l="6092" t="3614" r="6576" b="14604"/>
          <a:stretch/>
        </p:blipFill>
        <p:spPr>
          <a:xfrm>
            <a:off x="6860949" y="4241637"/>
            <a:ext cx="4843371" cy="2285005"/>
          </a:xfrm>
          <a:prstGeom prst="rect">
            <a:avLst/>
          </a:prstGeom>
        </p:spPr>
      </p:pic>
      <p:sp>
        <p:nvSpPr>
          <p:cNvPr id="11" name="Rectangle 10">
            <a:extLst>
              <a:ext uri="{FF2B5EF4-FFF2-40B4-BE49-F238E27FC236}">
                <a16:creationId xmlns:a16="http://schemas.microsoft.com/office/drawing/2014/main" id="{89107DEE-A53E-43BA-9F22-9DCD9AB865E1}"/>
              </a:ext>
            </a:extLst>
          </p:cNvPr>
          <p:cNvSpPr/>
          <p:nvPr/>
        </p:nvSpPr>
        <p:spPr>
          <a:xfrm>
            <a:off x="239371" y="2310601"/>
            <a:ext cx="6992702" cy="2031325"/>
          </a:xfrm>
          <a:prstGeom prst="rect">
            <a:avLst/>
          </a:prstGeom>
        </p:spPr>
        <p:txBody>
          <a:bodyPr wrap="square">
            <a:spAutoFit/>
          </a:bodyPr>
          <a:lstStyle/>
          <a:p>
            <a:r>
              <a:rPr lang="en-GB" dirty="0"/>
              <a:t>Economies of scale are apparent to end users in a number of ways, one of which is the ability to acquire hardware at a lower cost than if a single user or smaller business were purchasing it.</a:t>
            </a:r>
          </a:p>
          <a:p>
            <a:endParaRPr lang="en-GB" dirty="0"/>
          </a:p>
          <a:p>
            <a:r>
              <a:rPr lang="en-GB" dirty="0"/>
              <a:t>Storage costs, for example, have decreased significantly over the last decade due in part to a cloud providers' ability to purchase larger amounts of storage at significant discounts.</a:t>
            </a:r>
          </a:p>
        </p:txBody>
      </p:sp>
      <p:sp>
        <p:nvSpPr>
          <p:cNvPr id="8" name="Rectangle 7">
            <a:extLst>
              <a:ext uri="{FF2B5EF4-FFF2-40B4-BE49-F238E27FC236}">
                <a16:creationId xmlns:a16="http://schemas.microsoft.com/office/drawing/2014/main" id="{FFC53EE6-43C3-46EF-A252-49CD44D1923F}"/>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2" descr="Image result for az-900 transparent">
            <a:extLst>
              <a:ext uri="{FF2B5EF4-FFF2-40B4-BE49-F238E27FC236}">
                <a16:creationId xmlns:a16="http://schemas.microsoft.com/office/drawing/2014/main" id="{E6F4C56D-7492-4965-A2A1-9A46CFC71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FEDBF83B-4055-4097-98AE-4216A3AA772F}"/>
              </a:ext>
            </a:extLst>
          </p:cNvPr>
          <p:cNvSpPr txBox="1">
            <a:spLocks/>
          </p:cNvSpPr>
          <p:nvPr/>
        </p:nvSpPr>
        <p:spPr>
          <a:xfrm>
            <a:off x="239371" y="428481"/>
            <a:ext cx="4822118" cy="74805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Economies of Scale</a:t>
            </a:r>
          </a:p>
        </p:txBody>
      </p:sp>
    </p:spTree>
    <p:extLst>
      <p:ext uri="{BB962C8B-B14F-4D97-AF65-F5344CB8AC3E}">
        <p14:creationId xmlns:p14="http://schemas.microsoft.com/office/powerpoint/2010/main" val="17913993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BFD838-B464-42D4-9DD8-401934E1B410}"/>
              </a:ext>
            </a:extLst>
          </p:cNvPr>
          <p:cNvSpPr/>
          <p:nvPr/>
        </p:nvSpPr>
        <p:spPr>
          <a:xfrm>
            <a:off x="387391" y="2146568"/>
            <a:ext cx="5960858" cy="3970318"/>
          </a:xfrm>
          <a:prstGeom prst="rect">
            <a:avLst/>
          </a:prstGeom>
        </p:spPr>
        <p:txBody>
          <a:bodyPr wrap="square">
            <a:spAutoFit/>
          </a:bodyPr>
          <a:lstStyle/>
          <a:p>
            <a:r>
              <a:rPr lang="en-GB" dirty="0"/>
              <a:t>Today, organizations can sign up for a service from a cloud provider to get up and running. This enables them to begin selling or providing services to their customers more quickly, without the need for significant upfront costs</a:t>
            </a:r>
          </a:p>
          <a:p>
            <a:endParaRPr lang="en-GB" dirty="0"/>
          </a:p>
          <a:p>
            <a:r>
              <a:rPr lang="en-GB" dirty="0"/>
              <a:t>If your service is busy and you consume a lot of resources in a month, then you receive a large bill. If those services are minimal and don't use a lot of resources, then you will receive a smaller bill.</a:t>
            </a:r>
          </a:p>
          <a:p>
            <a:endParaRPr lang="en-GB" dirty="0"/>
          </a:p>
          <a:p>
            <a:r>
              <a:rPr lang="en-GB" dirty="0"/>
              <a:t>A business can still use the CapEx expenditure strategy if they want, but it is no longer a requirement that they do so.</a:t>
            </a:r>
          </a:p>
        </p:txBody>
      </p:sp>
      <p:sp>
        <p:nvSpPr>
          <p:cNvPr id="7" name="Rectangle 6">
            <a:extLst>
              <a:ext uri="{FF2B5EF4-FFF2-40B4-BE49-F238E27FC236}">
                <a16:creationId xmlns:a16="http://schemas.microsoft.com/office/drawing/2014/main" id="{1F5EB12A-588F-4BBC-88E6-155DC68546EF}"/>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8" name="Picture 2" descr="Image result for az-900 transparent">
            <a:extLst>
              <a:ext uri="{FF2B5EF4-FFF2-40B4-BE49-F238E27FC236}">
                <a16:creationId xmlns:a16="http://schemas.microsoft.com/office/drawing/2014/main" id="{A1D95F49-D7C7-41BA-9352-0BCB4C7D9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A3B0AFBB-0383-4D84-A6B2-349D69EA363B}"/>
              </a:ext>
            </a:extLst>
          </p:cNvPr>
          <p:cNvSpPr txBox="1">
            <a:spLocks/>
          </p:cNvSpPr>
          <p:nvPr/>
        </p:nvSpPr>
        <p:spPr>
          <a:xfrm>
            <a:off x="134848" y="447504"/>
            <a:ext cx="3214255" cy="685787"/>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CapEx vs OpEx</a:t>
            </a:r>
          </a:p>
        </p:txBody>
      </p:sp>
      <p:pic>
        <p:nvPicPr>
          <p:cNvPr id="2" name="Picture 1">
            <a:extLst>
              <a:ext uri="{FF2B5EF4-FFF2-40B4-BE49-F238E27FC236}">
                <a16:creationId xmlns:a16="http://schemas.microsoft.com/office/drawing/2014/main" id="{905A3599-E135-426A-953F-F6E49681DFF0}"/>
              </a:ext>
            </a:extLst>
          </p:cNvPr>
          <p:cNvPicPr>
            <a:picLocks noChangeAspect="1"/>
          </p:cNvPicPr>
          <p:nvPr/>
        </p:nvPicPr>
        <p:blipFill>
          <a:blip r:embed="rId4"/>
          <a:stretch>
            <a:fillRect/>
          </a:stretch>
        </p:blipFill>
        <p:spPr>
          <a:xfrm>
            <a:off x="7110240" y="3376828"/>
            <a:ext cx="4466905" cy="2871437"/>
          </a:xfrm>
          <a:prstGeom prst="rect">
            <a:avLst/>
          </a:prstGeom>
        </p:spPr>
      </p:pic>
      <p:sp>
        <p:nvSpPr>
          <p:cNvPr id="3" name="Rectangle 2">
            <a:extLst>
              <a:ext uri="{FF2B5EF4-FFF2-40B4-BE49-F238E27FC236}">
                <a16:creationId xmlns:a16="http://schemas.microsoft.com/office/drawing/2014/main" id="{61462710-3BF9-4500-BF37-3E5CC14D3420}"/>
              </a:ext>
            </a:extLst>
          </p:cNvPr>
          <p:cNvSpPr/>
          <p:nvPr/>
        </p:nvSpPr>
        <p:spPr>
          <a:xfrm>
            <a:off x="6889531" y="2146568"/>
            <a:ext cx="5207876" cy="923330"/>
          </a:xfrm>
          <a:prstGeom prst="rect">
            <a:avLst/>
          </a:prstGeom>
        </p:spPr>
        <p:txBody>
          <a:bodyPr wrap="square">
            <a:spAutoFit/>
          </a:bodyPr>
          <a:lstStyle/>
          <a:p>
            <a:r>
              <a:rPr lang="en-GB" dirty="0"/>
              <a:t>Demand and growth can be unpredictable and can outpace expectation, which is a challenge for the CapEx model as shown in the following graph.</a:t>
            </a:r>
          </a:p>
        </p:txBody>
      </p:sp>
    </p:spTree>
    <p:extLst>
      <p:ext uri="{BB962C8B-B14F-4D97-AF65-F5344CB8AC3E}">
        <p14:creationId xmlns:p14="http://schemas.microsoft.com/office/powerpoint/2010/main" val="3616146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AC7878-C764-44B4-8922-8358021CCB36}"/>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47C36B60-6402-44AE-8387-68E1DB0E0AAD}"/>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Public Cloud Models</a:t>
            </a:r>
          </a:p>
        </p:txBody>
      </p:sp>
      <p:sp>
        <p:nvSpPr>
          <p:cNvPr id="13" name="Rectangle 12">
            <a:extLst>
              <a:ext uri="{FF2B5EF4-FFF2-40B4-BE49-F238E27FC236}">
                <a16:creationId xmlns:a16="http://schemas.microsoft.com/office/drawing/2014/main" id="{6C7B2CFC-0917-4006-8F5B-72E978C88772}"/>
              </a:ext>
            </a:extLst>
          </p:cNvPr>
          <p:cNvSpPr/>
          <p:nvPr/>
        </p:nvSpPr>
        <p:spPr>
          <a:xfrm>
            <a:off x="6925842" y="3103682"/>
            <a:ext cx="5038049" cy="923330"/>
          </a:xfrm>
          <a:prstGeom prst="rect">
            <a:avLst/>
          </a:prstGeom>
        </p:spPr>
        <p:txBody>
          <a:bodyPr wrap="square">
            <a:spAutoFit/>
          </a:bodyPr>
          <a:lstStyle/>
          <a:p>
            <a:r>
              <a:rPr lang="en-GB" dirty="0"/>
              <a:t>Businesses can use multiple public cloud service providers. Microsoft Azure is an example of a public cloud provider.</a:t>
            </a:r>
          </a:p>
        </p:txBody>
      </p:sp>
      <p:pic>
        <p:nvPicPr>
          <p:cNvPr id="19" name="Picture 18">
            <a:extLst>
              <a:ext uri="{FF2B5EF4-FFF2-40B4-BE49-F238E27FC236}">
                <a16:creationId xmlns:a16="http://schemas.microsoft.com/office/drawing/2014/main" id="{C65D8AC2-0281-4F84-89F9-B104CAF4ABED}"/>
              </a:ext>
            </a:extLst>
          </p:cNvPr>
          <p:cNvPicPr>
            <a:picLocks noChangeAspect="1"/>
          </p:cNvPicPr>
          <p:nvPr/>
        </p:nvPicPr>
        <p:blipFill>
          <a:blip r:embed="rId3"/>
          <a:stretch>
            <a:fillRect/>
          </a:stretch>
        </p:blipFill>
        <p:spPr>
          <a:xfrm>
            <a:off x="6996634" y="4255574"/>
            <a:ext cx="4133446" cy="506012"/>
          </a:xfrm>
          <a:prstGeom prst="rect">
            <a:avLst/>
          </a:prstGeom>
        </p:spPr>
      </p:pic>
      <p:sp>
        <p:nvSpPr>
          <p:cNvPr id="20" name="Rectangle 19">
            <a:extLst>
              <a:ext uri="{FF2B5EF4-FFF2-40B4-BE49-F238E27FC236}">
                <a16:creationId xmlns:a16="http://schemas.microsoft.com/office/drawing/2014/main" id="{D1E9AEC9-BE98-479D-82EE-0BE49B0CA8F4}"/>
              </a:ext>
            </a:extLst>
          </p:cNvPr>
          <p:cNvSpPr/>
          <p:nvPr/>
        </p:nvSpPr>
        <p:spPr>
          <a:xfrm>
            <a:off x="252502" y="1989125"/>
            <a:ext cx="6132531" cy="3693319"/>
          </a:xfrm>
          <a:prstGeom prst="rect">
            <a:avLst/>
          </a:prstGeom>
        </p:spPr>
        <p:txBody>
          <a:bodyPr wrap="square">
            <a:spAutoFit/>
          </a:bodyPr>
          <a:lstStyle/>
          <a:p>
            <a:r>
              <a:rPr lang="en-GB" b="1" dirty="0"/>
              <a:t>Public Cloud Models have the following characteristics:</a:t>
            </a:r>
          </a:p>
          <a:p>
            <a:endParaRPr lang="en-GB" b="1" dirty="0"/>
          </a:p>
          <a:p>
            <a:pPr marL="800100" lvl="1" indent="-342900">
              <a:buFont typeface="+mj-lt"/>
              <a:buAutoNum type="arabicPeriod"/>
            </a:pPr>
            <a:r>
              <a:rPr lang="en-GB" dirty="0"/>
              <a:t>Multiple end users - Public cloud providers make resources available to multiple organizations.</a:t>
            </a:r>
          </a:p>
          <a:p>
            <a:pPr marL="800100" lvl="1" indent="-342900">
              <a:buFont typeface="+mj-lt"/>
              <a:buAutoNum type="arabicPeriod"/>
            </a:pPr>
            <a:endParaRPr lang="en-GB" dirty="0"/>
          </a:p>
          <a:p>
            <a:pPr marL="800100" lvl="1" indent="-342900">
              <a:buFont typeface="+mj-lt"/>
              <a:buAutoNum type="arabicPeriod"/>
            </a:pPr>
            <a:r>
              <a:rPr lang="en-GB" dirty="0"/>
              <a:t>Availability – Public clouds are the most common cloud deployment model.</a:t>
            </a:r>
          </a:p>
          <a:p>
            <a:pPr marL="800100" lvl="1" indent="-342900">
              <a:buFont typeface="+mj-lt"/>
              <a:buAutoNum type="arabicPeriod"/>
            </a:pPr>
            <a:endParaRPr lang="en-GB" dirty="0"/>
          </a:p>
          <a:p>
            <a:pPr marL="800100" lvl="1" indent="-342900">
              <a:buFont typeface="+mj-lt"/>
              <a:buAutoNum type="arabicPeriod"/>
            </a:pPr>
            <a:r>
              <a:rPr lang="en-GB" dirty="0"/>
              <a:t>Connectivity - Users and organizations are typically connected to public clouds over the internet.</a:t>
            </a:r>
          </a:p>
          <a:p>
            <a:pPr marL="800100" lvl="1" indent="-342900">
              <a:buFont typeface="+mj-lt"/>
              <a:buAutoNum type="arabicPeriod"/>
            </a:pPr>
            <a:endParaRPr lang="en-GB" dirty="0"/>
          </a:p>
          <a:p>
            <a:pPr marL="800100" lvl="1" indent="-342900">
              <a:buFont typeface="+mj-lt"/>
              <a:buAutoNum type="arabicPeriod"/>
            </a:pPr>
            <a:r>
              <a:rPr lang="en-GB" dirty="0"/>
              <a:t>Skills - Public clouds do not require deep technical knowledge to set up and use</a:t>
            </a:r>
          </a:p>
        </p:txBody>
      </p:sp>
      <p:pic>
        <p:nvPicPr>
          <p:cNvPr id="11" name="Picture 2" descr="Image result for az-900 transparent">
            <a:extLst>
              <a:ext uri="{FF2B5EF4-FFF2-40B4-BE49-F238E27FC236}">
                <a16:creationId xmlns:a16="http://schemas.microsoft.com/office/drawing/2014/main" id="{ED285761-9B75-41DF-8038-5264FC0B2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377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D739DE-52C7-482D-9B68-2CF6DC15CE4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C30531CD-E7A0-4D82-B9E8-7237D8D9BD96}"/>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Private Cloud Models</a:t>
            </a:r>
          </a:p>
        </p:txBody>
      </p:sp>
      <p:sp>
        <p:nvSpPr>
          <p:cNvPr id="2" name="Rectangle 1">
            <a:extLst>
              <a:ext uri="{FF2B5EF4-FFF2-40B4-BE49-F238E27FC236}">
                <a16:creationId xmlns:a16="http://schemas.microsoft.com/office/drawing/2014/main" id="{6FF39C78-C55D-4361-80C3-F1F6B4548BD0}"/>
              </a:ext>
            </a:extLst>
          </p:cNvPr>
          <p:cNvSpPr/>
          <p:nvPr/>
        </p:nvSpPr>
        <p:spPr>
          <a:xfrm>
            <a:off x="252503" y="1800888"/>
            <a:ext cx="6920807" cy="4524315"/>
          </a:xfrm>
          <a:prstGeom prst="rect">
            <a:avLst/>
          </a:prstGeom>
        </p:spPr>
        <p:txBody>
          <a:bodyPr wrap="square">
            <a:spAutoFit/>
          </a:bodyPr>
          <a:lstStyle/>
          <a:p>
            <a:r>
              <a:rPr lang="en-GB" b="1" dirty="0"/>
              <a:t>Private Cloud Models have the following characteristics:</a:t>
            </a:r>
          </a:p>
          <a:p>
            <a:pPr lvl="1"/>
            <a:endParaRPr lang="en-GB" dirty="0"/>
          </a:p>
          <a:p>
            <a:pPr marL="800100" lvl="1" indent="-342900">
              <a:buFont typeface="Arial" panose="020B0604020202020204" pitchFamily="34" charset="0"/>
              <a:buChar char="•"/>
            </a:pPr>
            <a:r>
              <a:rPr lang="en-GB" dirty="0"/>
              <a:t>Hardware - The organization is entirely responsible for the purchase, maintenance, and management of the hardware.</a:t>
            </a:r>
          </a:p>
          <a:p>
            <a:pPr marL="800100" lvl="1" indent="-342900">
              <a:buFont typeface="Arial" panose="020B0604020202020204" pitchFamily="34" charset="0"/>
              <a:buChar char="•"/>
            </a:pPr>
            <a:endParaRPr lang="en-GB" dirty="0"/>
          </a:p>
          <a:p>
            <a:pPr marL="800100" lvl="1" indent="-342900">
              <a:buFont typeface="Arial" panose="020B0604020202020204" pitchFamily="34" charset="0"/>
              <a:buChar char="•"/>
            </a:pPr>
            <a:r>
              <a:rPr lang="en-GB" dirty="0"/>
              <a:t>Users - Private cloud computing resources are used exclusively by a single organization.</a:t>
            </a:r>
          </a:p>
          <a:p>
            <a:pPr marL="800100" lvl="1" indent="-342900">
              <a:buFont typeface="Arial" panose="020B0604020202020204" pitchFamily="34" charset="0"/>
              <a:buChar char="•"/>
            </a:pPr>
            <a:endParaRPr lang="en-GB" dirty="0"/>
          </a:p>
          <a:p>
            <a:pPr marL="800100" lvl="1" indent="-342900">
              <a:buFont typeface="Arial" panose="020B0604020202020204" pitchFamily="34" charset="0"/>
              <a:buChar char="•"/>
            </a:pPr>
            <a:r>
              <a:rPr lang="en-GB" dirty="0"/>
              <a:t>Connectivity - A connection is typically made over a private network that is highly secure.</a:t>
            </a:r>
          </a:p>
          <a:p>
            <a:pPr marL="800100" lvl="1" indent="-342900">
              <a:buFont typeface="Arial" panose="020B0604020202020204" pitchFamily="34" charset="0"/>
              <a:buChar char="•"/>
            </a:pPr>
            <a:endParaRPr lang="en-GB" dirty="0"/>
          </a:p>
          <a:p>
            <a:pPr marL="800100" lvl="1" indent="-342900">
              <a:buFont typeface="Arial" panose="020B0604020202020204" pitchFamily="34" charset="0"/>
              <a:buChar char="•"/>
            </a:pPr>
            <a:r>
              <a:rPr lang="en-GB" dirty="0"/>
              <a:t>Public access - A private cloud does not provide access to the public.</a:t>
            </a:r>
          </a:p>
          <a:p>
            <a:pPr marL="800100" lvl="1" indent="-342900">
              <a:buFont typeface="Arial" panose="020B0604020202020204" pitchFamily="34" charset="0"/>
              <a:buChar char="•"/>
            </a:pPr>
            <a:endParaRPr lang="en-GB" dirty="0"/>
          </a:p>
          <a:p>
            <a:pPr marL="800100" lvl="1" indent="-342900">
              <a:buFont typeface="Arial" panose="020B0604020202020204" pitchFamily="34" charset="0"/>
              <a:buChar char="•"/>
            </a:pPr>
            <a:r>
              <a:rPr lang="en-GB" dirty="0"/>
              <a:t>Skills - Deep technical knowledge is required to set up, manage, and maintain the private cloud.</a:t>
            </a:r>
          </a:p>
        </p:txBody>
      </p:sp>
      <p:pic>
        <p:nvPicPr>
          <p:cNvPr id="9" name="Picture 2" descr="Image result for az-900 transparent">
            <a:extLst>
              <a:ext uri="{FF2B5EF4-FFF2-40B4-BE49-F238E27FC236}">
                <a16:creationId xmlns:a16="http://schemas.microsoft.com/office/drawing/2014/main" id="{C7BF1BBB-4B51-47BF-8CF6-96CA02E23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40CFF2-D24C-4970-B5F7-AF62255DD1C6}"/>
              </a:ext>
            </a:extLst>
          </p:cNvPr>
          <p:cNvPicPr>
            <a:picLocks noChangeAspect="1"/>
          </p:cNvPicPr>
          <p:nvPr/>
        </p:nvPicPr>
        <p:blipFill>
          <a:blip r:embed="rId4"/>
          <a:stretch>
            <a:fillRect/>
          </a:stretch>
        </p:blipFill>
        <p:spPr>
          <a:xfrm>
            <a:off x="9059917" y="1967594"/>
            <a:ext cx="2879580" cy="4890405"/>
          </a:xfrm>
          <a:prstGeom prst="rect">
            <a:avLst/>
          </a:prstGeom>
        </p:spPr>
      </p:pic>
    </p:spTree>
    <p:extLst>
      <p:ext uri="{BB962C8B-B14F-4D97-AF65-F5344CB8AC3E}">
        <p14:creationId xmlns:p14="http://schemas.microsoft.com/office/powerpoint/2010/main" val="8750755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7e6cdc1-0cae-478b-93fc-8acc9f8f23f9&quot;,&quot;TimeStamp&quot;:&quot;2018-03-02T08:55:01.7292275+00: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606ffe3-5a89-4958-8836-89ac6cf5f74a&quot;,&quot;TimeStamp&quot;:&quot;2018-02-20T15:19:49.414938+00: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5_Blue.potx" id="{CA0B5F3A-AF62-4C66-BFA6-344D4FF6C139}" vid="{49EF8971-2F8F-44F4-89CB-97AC0D867C82}"/>
    </a:ext>
  </a:extLst>
</a:theme>
</file>

<file path=ppt/theme/theme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Office Theme">
  <a:themeElements>
    <a:clrScheme name="Microsoft Learning and Readiness">
      <a:dk1>
        <a:srgbClr val="505050"/>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Microsoft Learning Decoded Vienna PowerPoint Template" id="{8C4CB73D-B3A9-41CE-B795-A74F5CB31319}" vid="{EEA4E93C-9581-45F4-9059-76F78777303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TotalTime>
  <Words>5653</Words>
  <Application>Microsoft Office PowerPoint</Application>
  <PresentationFormat>Widescreen</PresentationFormat>
  <Paragraphs>601</Paragraphs>
  <Slides>53</Slides>
  <Notes>53</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53</vt:i4>
      </vt:variant>
    </vt:vector>
  </HeadingPairs>
  <TitlesOfParts>
    <vt:vector size="67" baseType="lpstr">
      <vt:lpstr>Arial</vt:lpstr>
      <vt:lpstr>Calibri</vt:lpstr>
      <vt:lpstr>Calibri Light</vt:lpstr>
      <vt:lpstr>Consolas</vt:lpstr>
      <vt:lpstr>Segoe UI</vt:lpstr>
      <vt:lpstr>Segoe UI Light</vt:lpstr>
      <vt:lpstr>Segoe UI Semibold</vt:lpstr>
      <vt:lpstr>Segoe UI Semibold (Headings)</vt:lpstr>
      <vt:lpstr>Segoe UI Semilight</vt:lpstr>
      <vt:lpstr>Wingdings</vt:lpstr>
      <vt:lpstr>Office Theme</vt:lpstr>
      <vt:lpstr>WHITE TEMPLATE</vt:lpstr>
      <vt:lpstr>1_Microsoft AzureCon 2015 Template - Color</vt:lpstr>
      <vt:lpstr>1_Office Theme</vt:lpstr>
      <vt:lpstr>Certification Training Session</vt:lpstr>
      <vt:lpstr>Exam Objectives</vt:lpstr>
      <vt:lpstr>Cloud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Core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Privacy, Compliance, and Trust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Pricing and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Fundamentals</dc:title>
  <dc:creator>Daniel Baker</dc:creator>
  <cp:lastModifiedBy>Daniel Baker</cp:lastModifiedBy>
  <cp:revision>1</cp:revision>
  <dcterms:created xsi:type="dcterms:W3CDTF">2019-01-08T14:38:19Z</dcterms:created>
  <dcterms:modified xsi:type="dcterms:W3CDTF">2019-01-31T10:29:58Z</dcterms:modified>
</cp:coreProperties>
</file>